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8" r:id="rId3"/>
    <p:sldId id="274" r:id="rId4"/>
    <p:sldId id="270" r:id="rId5"/>
    <p:sldId id="262" r:id="rId6"/>
    <p:sldId id="271" r:id="rId7"/>
    <p:sldId id="261" r:id="rId8"/>
    <p:sldId id="272" r:id="rId9"/>
    <p:sldId id="260" r:id="rId10"/>
    <p:sldId id="273" r:id="rId11"/>
    <p:sldId id="267" r:id="rId1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0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ginpagina tite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2">
            <a:extLst>
              <a:ext uri="{FF2B5EF4-FFF2-40B4-BE49-F238E27FC236}">
                <a16:creationId xmlns:a16="http://schemas.microsoft.com/office/drawing/2014/main" id="{1261C0C0-2EDE-B9CE-5736-2DD7F147D9A4}"/>
              </a:ext>
            </a:extLst>
          </p:cNvPr>
          <p:cNvGrpSpPr/>
          <p:nvPr userDrawn="1"/>
        </p:nvGrpSpPr>
        <p:grpSpPr>
          <a:xfrm rot="1818395">
            <a:off x="9115918" y="-547218"/>
            <a:ext cx="5569766" cy="11741575"/>
            <a:chOff x="0" y="0"/>
            <a:chExt cx="1794251" cy="3499629"/>
          </a:xfrm>
        </p:grpSpPr>
        <p:sp>
          <p:nvSpPr>
            <p:cNvPr id="20" name="Freeform 3">
              <a:extLst>
                <a:ext uri="{FF2B5EF4-FFF2-40B4-BE49-F238E27FC236}">
                  <a16:creationId xmlns:a16="http://schemas.microsoft.com/office/drawing/2014/main" id="{7A460EBA-1C91-9BD1-A5FE-D29EC830FA80}"/>
                </a:ext>
              </a:extLst>
            </p:cNvPr>
            <p:cNvSpPr/>
            <p:nvPr/>
          </p:nvSpPr>
          <p:spPr>
            <a:xfrm>
              <a:off x="0" y="0"/>
              <a:ext cx="1794251" cy="3499629"/>
            </a:xfrm>
            <a:custGeom>
              <a:avLst/>
              <a:gdLst/>
              <a:ahLst/>
              <a:cxnLst/>
              <a:rect l="l" t="t" r="r" b="b"/>
              <a:pathLst>
                <a:path w="1794251" h="3499629">
                  <a:moveTo>
                    <a:pt x="0" y="0"/>
                  </a:moveTo>
                  <a:lnTo>
                    <a:pt x="1794251" y="0"/>
                  </a:lnTo>
                  <a:lnTo>
                    <a:pt x="1794251" y="3499629"/>
                  </a:lnTo>
                  <a:lnTo>
                    <a:pt x="0" y="349962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21" name="TextBox 4">
              <a:extLst>
                <a:ext uri="{FF2B5EF4-FFF2-40B4-BE49-F238E27FC236}">
                  <a16:creationId xmlns:a16="http://schemas.microsoft.com/office/drawing/2014/main" id="{060C7B3E-9192-7888-33AF-B28AB6AA5474}"/>
                </a:ext>
              </a:extLst>
            </p:cNvPr>
            <p:cNvSpPr txBox="1"/>
            <p:nvPr/>
          </p:nvSpPr>
          <p:spPr>
            <a:xfrm>
              <a:off x="0" y="-38100"/>
              <a:ext cx="1794251" cy="353772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22" name="Group 5">
            <a:extLst>
              <a:ext uri="{FF2B5EF4-FFF2-40B4-BE49-F238E27FC236}">
                <a16:creationId xmlns:a16="http://schemas.microsoft.com/office/drawing/2014/main" id="{41F57FC6-BD01-06CF-7C72-8187F4E421AA}"/>
              </a:ext>
            </a:extLst>
          </p:cNvPr>
          <p:cNvGrpSpPr/>
          <p:nvPr userDrawn="1"/>
        </p:nvGrpSpPr>
        <p:grpSpPr>
          <a:xfrm rot="19797942">
            <a:off x="10783338" y="1683484"/>
            <a:ext cx="792718" cy="6195765"/>
            <a:chOff x="0" y="0"/>
            <a:chExt cx="273926" cy="1846676"/>
          </a:xfrm>
        </p:grpSpPr>
        <p:sp>
          <p:nvSpPr>
            <p:cNvPr id="23" name="Freeform 6">
              <a:extLst>
                <a:ext uri="{FF2B5EF4-FFF2-40B4-BE49-F238E27FC236}">
                  <a16:creationId xmlns:a16="http://schemas.microsoft.com/office/drawing/2014/main" id="{0F95A469-9352-FAC5-859F-FB86E81949A1}"/>
                </a:ext>
              </a:extLst>
            </p:cNvPr>
            <p:cNvSpPr/>
            <p:nvPr/>
          </p:nvSpPr>
          <p:spPr>
            <a:xfrm>
              <a:off x="0" y="0"/>
              <a:ext cx="273926" cy="1846676"/>
            </a:xfrm>
            <a:custGeom>
              <a:avLst/>
              <a:gdLst/>
              <a:ahLst/>
              <a:cxnLst/>
              <a:rect l="l" t="t" r="r" b="b"/>
              <a:pathLst>
                <a:path w="273926" h="1846676">
                  <a:moveTo>
                    <a:pt x="0" y="0"/>
                  </a:moveTo>
                  <a:lnTo>
                    <a:pt x="273926" y="0"/>
                  </a:lnTo>
                  <a:lnTo>
                    <a:pt x="273926" y="1846676"/>
                  </a:lnTo>
                  <a:lnTo>
                    <a:pt x="0" y="1846676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24" name="TextBox 7">
              <a:extLst>
                <a:ext uri="{FF2B5EF4-FFF2-40B4-BE49-F238E27FC236}">
                  <a16:creationId xmlns:a16="http://schemas.microsoft.com/office/drawing/2014/main" id="{3E9A4655-8328-CC74-241A-D61FB22C6754}"/>
                </a:ext>
              </a:extLst>
            </p:cNvPr>
            <p:cNvSpPr txBox="1"/>
            <p:nvPr/>
          </p:nvSpPr>
          <p:spPr>
            <a:xfrm>
              <a:off x="0" y="-38100"/>
              <a:ext cx="273926" cy="1884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D563DFC7-CCA8-7DA0-8FEA-03A50DEBB9FA}"/>
              </a:ext>
            </a:extLst>
          </p:cNvPr>
          <p:cNvGrpSpPr/>
          <p:nvPr userDrawn="1"/>
        </p:nvGrpSpPr>
        <p:grpSpPr>
          <a:xfrm rot="1818395">
            <a:off x="8249220" y="-2051770"/>
            <a:ext cx="1456790" cy="12199294"/>
            <a:chOff x="0" y="0"/>
            <a:chExt cx="503398" cy="3636055"/>
          </a:xfrm>
        </p:grpSpPr>
        <p:sp>
          <p:nvSpPr>
            <p:cNvPr id="26" name="Freeform 9">
              <a:extLst>
                <a:ext uri="{FF2B5EF4-FFF2-40B4-BE49-F238E27FC236}">
                  <a16:creationId xmlns:a16="http://schemas.microsoft.com/office/drawing/2014/main" id="{DD67788D-3745-202A-1B02-5B1C741F2A05}"/>
                </a:ext>
              </a:extLst>
            </p:cNvPr>
            <p:cNvSpPr/>
            <p:nvPr/>
          </p:nvSpPr>
          <p:spPr>
            <a:xfrm>
              <a:off x="0" y="0"/>
              <a:ext cx="503398" cy="3636055"/>
            </a:xfrm>
            <a:custGeom>
              <a:avLst/>
              <a:gdLst/>
              <a:ahLst/>
              <a:cxnLst/>
              <a:rect l="l" t="t" r="r" b="b"/>
              <a:pathLst>
                <a:path w="503398" h="3636055">
                  <a:moveTo>
                    <a:pt x="0" y="0"/>
                  </a:moveTo>
                  <a:lnTo>
                    <a:pt x="503398" y="0"/>
                  </a:lnTo>
                  <a:lnTo>
                    <a:pt x="503398" y="3636055"/>
                  </a:lnTo>
                  <a:lnTo>
                    <a:pt x="0" y="3636055"/>
                  </a:lnTo>
                  <a:close/>
                </a:path>
              </a:pathLst>
            </a:custGeom>
            <a:solidFill>
              <a:srgbClr val="30BBAD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27" name="TextBox 10">
              <a:extLst>
                <a:ext uri="{FF2B5EF4-FFF2-40B4-BE49-F238E27FC236}">
                  <a16:creationId xmlns:a16="http://schemas.microsoft.com/office/drawing/2014/main" id="{26F64D4B-159D-A72B-A96F-591D3D8D5AB8}"/>
                </a:ext>
              </a:extLst>
            </p:cNvPr>
            <p:cNvSpPr txBox="1"/>
            <p:nvPr/>
          </p:nvSpPr>
          <p:spPr>
            <a:xfrm>
              <a:off x="0" y="-38100"/>
              <a:ext cx="503398" cy="367415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28" name="Group 11">
            <a:extLst>
              <a:ext uri="{FF2B5EF4-FFF2-40B4-BE49-F238E27FC236}">
                <a16:creationId xmlns:a16="http://schemas.microsoft.com/office/drawing/2014/main" id="{DB67A39E-CEBD-FD69-5B4B-1BE71B781EB2}"/>
              </a:ext>
            </a:extLst>
          </p:cNvPr>
          <p:cNvGrpSpPr/>
          <p:nvPr userDrawn="1"/>
        </p:nvGrpSpPr>
        <p:grpSpPr>
          <a:xfrm rot="19797942">
            <a:off x="10721526" y="-2831691"/>
            <a:ext cx="1713392" cy="12199294"/>
            <a:chOff x="0" y="0"/>
            <a:chExt cx="592067" cy="3636055"/>
          </a:xfrm>
        </p:grpSpPr>
        <p:sp>
          <p:nvSpPr>
            <p:cNvPr id="29" name="Freeform 12">
              <a:extLst>
                <a:ext uri="{FF2B5EF4-FFF2-40B4-BE49-F238E27FC236}">
                  <a16:creationId xmlns:a16="http://schemas.microsoft.com/office/drawing/2014/main" id="{72D64BCA-EE28-BC37-1B36-F94FB9DDAE8B}"/>
                </a:ext>
              </a:extLst>
            </p:cNvPr>
            <p:cNvSpPr/>
            <p:nvPr/>
          </p:nvSpPr>
          <p:spPr>
            <a:xfrm>
              <a:off x="0" y="0"/>
              <a:ext cx="592067" cy="3636055"/>
            </a:xfrm>
            <a:custGeom>
              <a:avLst/>
              <a:gdLst/>
              <a:ahLst/>
              <a:cxnLst/>
              <a:rect l="l" t="t" r="r" b="b"/>
              <a:pathLst>
                <a:path w="592067" h="3636055">
                  <a:moveTo>
                    <a:pt x="0" y="0"/>
                  </a:moveTo>
                  <a:lnTo>
                    <a:pt x="592067" y="0"/>
                  </a:lnTo>
                  <a:lnTo>
                    <a:pt x="592067" y="3636055"/>
                  </a:lnTo>
                  <a:lnTo>
                    <a:pt x="0" y="3636055"/>
                  </a:lnTo>
                  <a:close/>
                </a:path>
              </a:pathLst>
            </a:custGeom>
            <a:solidFill>
              <a:srgbClr val="1F83A3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30" name="TextBox 13">
              <a:extLst>
                <a:ext uri="{FF2B5EF4-FFF2-40B4-BE49-F238E27FC236}">
                  <a16:creationId xmlns:a16="http://schemas.microsoft.com/office/drawing/2014/main" id="{DF1A046B-F172-FA18-B1BA-FA5717C07B4C}"/>
                </a:ext>
              </a:extLst>
            </p:cNvPr>
            <p:cNvSpPr txBox="1"/>
            <p:nvPr/>
          </p:nvSpPr>
          <p:spPr>
            <a:xfrm>
              <a:off x="0" y="-38100"/>
              <a:ext cx="592067" cy="367415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33" name="Titel 32">
            <a:extLst>
              <a:ext uri="{FF2B5EF4-FFF2-40B4-BE49-F238E27FC236}">
                <a16:creationId xmlns:a16="http://schemas.microsoft.com/office/drawing/2014/main" id="{93536CBF-D1F0-D83E-FDF8-1E1D5E848B60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1031966" y="1887060"/>
            <a:ext cx="6623120" cy="1325563"/>
          </a:xfrm>
          <a:prstGeom prst="rect">
            <a:avLst/>
          </a:prstGeom>
        </p:spPr>
        <p:txBody>
          <a:bodyPr/>
          <a:lstStyle>
            <a:lvl1pPr>
              <a:defRPr sz="6600">
                <a:solidFill>
                  <a:srgbClr val="FF0000"/>
                </a:solidFill>
              </a:defRPr>
            </a:lvl1pPr>
          </a:lstStyle>
          <a:p>
            <a:r>
              <a:rPr lang="nl-NL" dirty="0"/>
              <a:t>Titel</a:t>
            </a:r>
          </a:p>
        </p:txBody>
      </p:sp>
      <p:pic>
        <p:nvPicPr>
          <p:cNvPr id="39" name="Afbeelding 38" descr="Afbeelding met tekst, Lettertype, Graphics, logo&#10;&#10;Door AI gegenereerde inhoud is mogelijk onjuist.">
            <a:extLst>
              <a:ext uri="{FF2B5EF4-FFF2-40B4-BE49-F238E27FC236}">
                <a16:creationId xmlns:a16="http://schemas.microsoft.com/office/drawing/2014/main" id="{B71929E9-217A-0398-D70B-DA87725D1CD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55" y="5753552"/>
            <a:ext cx="3273683" cy="931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333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nd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ep 24">
            <a:extLst>
              <a:ext uri="{FF2B5EF4-FFF2-40B4-BE49-F238E27FC236}">
                <a16:creationId xmlns:a16="http://schemas.microsoft.com/office/drawing/2014/main" id="{AABAD0EB-4EC5-5410-8028-ACEBC65AA929}"/>
              </a:ext>
            </a:extLst>
          </p:cNvPr>
          <p:cNvGrpSpPr/>
          <p:nvPr userDrawn="1"/>
        </p:nvGrpSpPr>
        <p:grpSpPr>
          <a:xfrm>
            <a:off x="-1735029" y="-1592827"/>
            <a:ext cx="15662058" cy="8795282"/>
            <a:chOff x="-2132142" y="-4814095"/>
            <a:chExt cx="22566291" cy="15487666"/>
          </a:xfrm>
        </p:grpSpPr>
        <p:grpSp>
          <p:nvGrpSpPr>
            <p:cNvPr id="7" name="Group 2">
              <a:extLst>
                <a:ext uri="{FF2B5EF4-FFF2-40B4-BE49-F238E27FC236}">
                  <a16:creationId xmlns:a16="http://schemas.microsoft.com/office/drawing/2014/main" id="{C7F6BDF9-B6DB-FA05-8996-273720B624A9}"/>
                </a:ext>
              </a:extLst>
            </p:cNvPr>
            <p:cNvGrpSpPr/>
            <p:nvPr userDrawn="1"/>
          </p:nvGrpSpPr>
          <p:grpSpPr>
            <a:xfrm rot="1037749">
              <a:off x="-320400" y="-1490479"/>
              <a:ext cx="2107962" cy="11992214"/>
              <a:chOff x="0" y="0"/>
              <a:chExt cx="555183" cy="3158443"/>
            </a:xfrm>
          </p:grpSpPr>
          <p:sp>
            <p:nvSpPr>
              <p:cNvPr id="8" name="Freeform 3">
                <a:extLst>
                  <a:ext uri="{FF2B5EF4-FFF2-40B4-BE49-F238E27FC236}">
                    <a16:creationId xmlns:a16="http://schemas.microsoft.com/office/drawing/2014/main" id="{DAC2D151-D981-1CC3-31E1-96DB5210B5EC}"/>
                  </a:ext>
                </a:extLst>
              </p:cNvPr>
              <p:cNvSpPr/>
              <p:nvPr/>
            </p:nvSpPr>
            <p:spPr>
              <a:xfrm>
                <a:off x="0" y="0"/>
                <a:ext cx="555183" cy="3158443"/>
              </a:xfrm>
              <a:custGeom>
                <a:avLst/>
                <a:gdLst/>
                <a:ahLst/>
                <a:cxnLst/>
                <a:rect l="l" t="t" r="r" b="b"/>
                <a:pathLst>
                  <a:path w="555183" h="3158443">
                    <a:moveTo>
                      <a:pt x="0" y="0"/>
                    </a:moveTo>
                    <a:lnTo>
                      <a:pt x="555183" y="0"/>
                    </a:lnTo>
                    <a:lnTo>
                      <a:pt x="555183" y="3158443"/>
                    </a:lnTo>
                    <a:lnTo>
                      <a:pt x="0" y="3158443"/>
                    </a:lnTo>
                    <a:close/>
                  </a:path>
                </a:pathLst>
              </a:custGeom>
              <a:solidFill>
                <a:srgbClr val="30BBAD"/>
              </a:solidFill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9" name="TextBox 4">
                <a:extLst>
                  <a:ext uri="{FF2B5EF4-FFF2-40B4-BE49-F238E27FC236}">
                    <a16:creationId xmlns:a16="http://schemas.microsoft.com/office/drawing/2014/main" id="{C9E22C38-D6C7-F474-8F4C-069ED753FBF3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555183" cy="319654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10" name="Group 5">
              <a:extLst>
                <a:ext uri="{FF2B5EF4-FFF2-40B4-BE49-F238E27FC236}">
                  <a16:creationId xmlns:a16="http://schemas.microsoft.com/office/drawing/2014/main" id="{FBE56BBB-EAE9-70AE-D644-30EF2EB9E070}"/>
                </a:ext>
              </a:extLst>
            </p:cNvPr>
            <p:cNvGrpSpPr/>
            <p:nvPr userDrawn="1"/>
          </p:nvGrpSpPr>
          <p:grpSpPr>
            <a:xfrm rot="-1043188">
              <a:off x="16511479" y="-1318643"/>
              <a:ext cx="2107962" cy="11992214"/>
              <a:chOff x="0" y="0"/>
              <a:chExt cx="555183" cy="3158443"/>
            </a:xfrm>
          </p:grpSpPr>
          <p:sp>
            <p:nvSpPr>
              <p:cNvPr id="11" name="Freeform 6">
                <a:extLst>
                  <a:ext uri="{FF2B5EF4-FFF2-40B4-BE49-F238E27FC236}">
                    <a16:creationId xmlns:a16="http://schemas.microsoft.com/office/drawing/2014/main" id="{15FD9D15-09EC-F15B-F517-B5299849AB7B}"/>
                  </a:ext>
                </a:extLst>
              </p:cNvPr>
              <p:cNvSpPr/>
              <p:nvPr/>
            </p:nvSpPr>
            <p:spPr>
              <a:xfrm>
                <a:off x="0" y="0"/>
                <a:ext cx="555183" cy="3158443"/>
              </a:xfrm>
              <a:custGeom>
                <a:avLst/>
                <a:gdLst/>
                <a:ahLst/>
                <a:cxnLst/>
                <a:rect l="l" t="t" r="r" b="b"/>
                <a:pathLst>
                  <a:path w="555183" h="3158443">
                    <a:moveTo>
                      <a:pt x="0" y="0"/>
                    </a:moveTo>
                    <a:lnTo>
                      <a:pt x="555183" y="0"/>
                    </a:lnTo>
                    <a:lnTo>
                      <a:pt x="555183" y="3158443"/>
                    </a:lnTo>
                    <a:lnTo>
                      <a:pt x="0" y="3158443"/>
                    </a:lnTo>
                    <a:close/>
                  </a:path>
                </a:pathLst>
              </a:custGeom>
              <a:solidFill>
                <a:srgbClr val="30BBAD"/>
              </a:solidFill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12" name="TextBox 7">
                <a:extLst>
                  <a:ext uri="{FF2B5EF4-FFF2-40B4-BE49-F238E27FC236}">
                    <a16:creationId xmlns:a16="http://schemas.microsoft.com/office/drawing/2014/main" id="{71FBED7A-3578-7BFA-1640-0B89471EED04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555183" cy="319654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13" name="Group 8">
              <a:extLst>
                <a:ext uri="{FF2B5EF4-FFF2-40B4-BE49-F238E27FC236}">
                  <a16:creationId xmlns:a16="http://schemas.microsoft.com/office/drawing/2014/main" id="{BBD4358A-DEDE-E82D-FED3-91EA2756C04F}"/>
                </a:ext>
              </a:extLst>
            </p:cNvPr>
            <p:cNvGrpSpPr/>
            <p:nvPr userDrawn="1"/>
          </p:nvGrpSpPr>
          <p:grpSpPr>
            <a:xfrm rot="-8692293">
              <a:off x="424324" y="-4814095"/>
              <a:ext cx="2107962" cy="13805645"/>
              <a:chOff x="0" y="0"/>
              <a:chExt cx="555183" cy="3636055"/>
            </a:xfrm>
          </p:grpSpPr>
          <p:sp>
            <p:nvSpPr>
              <p:cNvPr id="14" name="Freeform 9">
                <a:extLst>
                  <a:ext uri="{FF2B5EF4-FFF2-40B4-BE49-F238E27FC236}">
                    <a16:creationId xmlns:a16="http://schemas.microsoft.com/office/drawing/2014/main" id="{C7D8F9FA-F107-2ADA-A270-B1A71916FACE}"/>
                  </a:ext>
                </a:extLst>
              </p:cNvPr>
              <p:cNvSpPr/>
              <p:nvPr/>
            </p:nvSpPr>
            <p:spPr>
              <a:xfrm>
                <a:off x="0" y="0"/>
                <a:ext cx="555183" cy="3636055"/>
              </a:xfrm>
              <a:custGeom>
                <a:avLst/>
                <a:gdLst/>
                <a:ahLst/>
                <a:cxnLst/>
                <a:rect l="l" t="t" r="r" b="b"/>
                <a:pathLst>
                  <a:path w="555183" h="3636055">
                    <a:moveTo>
                      <a:pt x="0" y="0"/>
                    </a:moveTo>
                    <a:lnTo>
                      <a:pt x="555183" y="0"/>
                    </a:lnTo>
                    <a:lnTo>
                      <a:pt x="555183" y="3636055"/>
                    </a:lnTo>
                    <a:lnTo>
                      <a:pt x="0" y="3636055"/>
                    </a:lnTo>
                    <a:close/>
                  </a:path>
                </a:pathLst>
              </a:custGeom>
              <a:solidFill>
                <a:srgbClr val="1F83A3"/>
              </a:solidFill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15" name="TextBox 10">
                <a:extLst>
                  <a:ext uri="{FF2B5EF4-FFF2-40B4-BE49-F238E27FC236}">
                    <a16:creationId xmlns:a16="http://schemas.microsoft.com/office/drawing/2014/main" id="{DC7470C6-D15B-EB7D-0395-7D9F7BA877F1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555183" cy="367415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16" name="Group 11">
              <a:extLst>
                <a:ext uri="{FF2B5EF4-FFF2-40B4-BE49-F238E27FC236}">
                  <a16:creationId xmlns:a16="http://schemas.microsoft.com/office/drawing/2014/main" id="{D3E5E36A-C699-75E7-C265-0FF929575FD3}"/>
                </a:ext>
              </a:extLst>
            </p:cNvPr>
            <p:cNvGrpSpPr/>
            <p:nvPr userDrawn="1"/>
          </p:nvGrpSpPr>
          <p:grpSpPr>
            <a:xfrm rot="8700570">
              <a:off x="15767862" y="-4814095"/>
              <a:ext cx="2107962" cy="13805645"/>
              <a:chOff x="0" y="0"/>
              <a:chExt cx="555183" cy="3636055"/>
            </a:xfrm>
          </p:grpSpPr>
          <p:sp>
            <p:nvSpPr>
              <p:cNvPr id="17" name="Freeform 12">
                <a:extLst>
                  <a:ext uri="{FF2B5EF4-FFF2-40B4-BE49-F238E27FC236}">
                    <a16:creationId xmlns:a16="http://schemas.microsoft.com/office/drawing/2014/main" id="{FB769CAC-8E1D-9023-5BE1-1B7E40C5996D}"/>
                  </a:ext>
                </a:extLst>
              </p:cNvPr>
              <p:cNvSpPr/>
              <p:nvPr/>
            </p:nvSpPr>
            <p:spPr>
              <a:xfrm>
                <a:off x="0" y="0"/>
                <a:ext cx="555183" cy="3636055"/>
              </a:xfrm>
              <a:custGeom>
                <a:avLst/>
                <a:gdLst/>
                <a:ahLst/>
                <a:cxnLst/>
                <a:rect l="l" t="t" r="r" b="b"/>
                <a:pathLst>
                  <a:path w="555183" h="3636055">
                    <a:moveTo>
                      <a:pt x="0" y="0"/>
                    </a:moveTo>
                    <a:lnTo>
                      <a:pt x="555183" y="0"/>
                    </a:lnTo>
                    <a:lnTo>
                      <a:pt x="555183" y="3636055"/>
                    </a:lnTo>
                    <a:lnTo>
                      <a:pt x="0" y="3636055"/>
                    </a:lnTo>
                    <a:close/>
                  </a:path>
                </a:pathLst>
              </a:custGeom>
              <a:solidFill>
                <a:srgbClr val="1F83A3"/>
              </a:solidFill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18" name="TextBox 13">
                <a:extLst>
                  <a:ext uri="{FF2B5EF4-FFF2-40B4-BE49-F238E27FC236}">
                    <a16:creationId xmlns:a16="http://schemas.microsoft.com/office/drawing/2014/main" id="{2BEA4A8C-D3DE-51E8-70BD-37D591EE541C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555183" cy="367415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19" name="Group 14">
              <a:extLst>
                <a:ext uri="{FF2B5EF4-FFF2-40B4-BE49-F238E27FC236}">
                  <a16:creationId xmlns:a16="http://schemas.microsoft.com/office/drawing/2014/main" id="{F82406CB-26FB-FB85-F859-AF5980369D1C}"/>
                </a:ext>
              </a:extLst>
            </p:cNvPr>
            <p:cNvGrpSpPr/>
            <p:nvPr userDrawn="1"/>
          </p:nvGrpSpPr>
          <p:grpSpPr>
            <a:xfrm rot="-1802058">
              <a:off x="18326187" y="-3556281"/>
              <a:ext cx="2107962" cy="13805645"/>
              <a:chOff x="0" y="0"/>
              <a:chExt cx="555183" cy="3636055"/>
            </a:xfrm>
          </p:grpSpPr>
          <p:sp>
            <p:nvSpPr>
              <p:cNvPr id="20" name="Freeform 15">
                <a:extLst>
                  <a:ext uri="{FF2B5EF4-FFF2-40B4-BE49-F238E27FC236}">
                    <a16:creationId xmlns:a16="http://schemas.microsoft.com/office/drawing/2014/main" id="{5BB62448-ABAD-F3E4-AAF6-E184C0C0B130}"/>
                  </a:ext>
                </a:extLst>
              </p:cNvPr>
              <p:cNvSpPr/>
              <p:nvPr/>
            </p:nvSpPr>
            <p:spPr>
              <a:xfrm>
                <a:off x="0" y="0"/>
                <a:ext cx="555183" cy="3636055"/>
              </a:xfrm>
              <a:custGeom>
                <a:avLst/>
                <a:gdLst/>
                <a:ahLst/>
                <a:cxnLst/>
                <a:rect l="l" t="t" r="r" b="b"/>
                <a:pathLst>
                  <a:path w="555183" h="3636055">
                    <a:moveTo>
                      <a:pt x="0" y="0"/>
                    </a:moveTo>
                    <a:lnTo>
                      <a:pt x="555183" y="0"/>
                    </a:lnTo>
                    <a:lnTo>
                      <a:pt x="555183" y="3636055"/>
                    </a:lnTo>
                    <a:lnTo>
                      <a:pt x="0" y="3636055"/>
                    </a:lnTo>
                    <a:close/>
                  </a:path>
                </a:pathLst>
              </a:custGeom>
              <a:solidFill>
                <a:srgbClr val="203264"/>
              </a:solidFill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21" name="TextBox 16">
                <a:extLst>
                  <a:ext uri="{FF2B5EF4-FFF2-40B4-BE49-F238E27FC236}">
                    <a16:creationId xmlns:a16="http://schemas.microsoft.com/office/drawing/2014/main" id="{1BC6318D-8E07-998D-3DC6-B424D5397E18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555183" cy="367415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22" name="Group 17">
              <a:extLst>
                <a:ext uri="{FF2B5EF4-FFF2-40B4-BE49-F238E27FC236}">
                  <a16:creationId xmlns:a16="http://schemas.microsoft.com/office/drawing/2014/main" id="{4C54EB76-F4CF-2C51-3499-859EC1DC9002}"/>
                </a:ext>
              </a:extLst>
            </p:cNvPr>
            <p:cNvGrpSpPr/>
            <p:nvPr userDrawn="1"/>
          </p:nvGrpSpPr>
          <p:grpSpPr>
            <a:xfrm rot="1810906">
              <a:off x="-2132142" y="-3556281"/>
              <a:ext cx="2107962" cy="13805645"/>
              <a:chOff x="0" y="0"/>
              <a:chExt cx="555183" cy="3636055"/>
            </a:xfrm>
          </p:grpSpPr>
          <p:sp>
            <p:nvSpPr>
              <p:cNvPr id="23" name="Freeform 18">
                <a:extLst>
                  <a:ext uri="{FF2B5EF4-FFF2-40B4-BE49-F238E27FC236}">
                    <a16:creationId xmlns:a16="http://schemas.microsoft.com/office/drawing/2014/main" id="{FF188338-CA97-640E-CFAE-C620795E7F23}"/>
                  </a:ext>
                </a:extLst>
              </p:cNvPr>
              <p:cNvSpPr/>
              <p:nvPr/>
            </p:nvSpPr>
            <p:spPr>
              <a:xfrm>
                <a:off x="0" y="0"/>
                <a:ext cx="555183" cy="3636055"/>
              </a:xfrm>
              <a:custGeom>
                <a:avLst/>
                <a:gdLst/>
                <a:ahLst/>
                <a:cxnLst/>
                <a:rect l="l" t="t" r="r" b="b"/>
                <a:pathLst>
                  <a:path w="555183" h="3636055">
                    <a:moveTo>
                      <a:pt x="0" y="0"/>
                    </a:moveTo>
                    <a:lnTo>
                      <a:pt x="555183" y="0"/>
                    </a:lnTo>
                    <a:lnTo>
                      <a:pt x="555183" y="3636055"/>
                    </a:lnTo>
                    <a:lnTo>
                      <a:pt x="0" y="3636055"/>
                    </a:lnTo>
                    <a:close/>
                  </a:path>
                </a:pathLst>
              </a:custGeom>
              <a:solidFill>
                <a:srgbClr val="203264"/>
              </a:solidFill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24" name="TextBox 19">
                <a:extLst>
                  <a:ext uri="{FF2B5EF4-FFF2-40B4-BE49-F238E27FC236}">
                    <a16:creationId xmlns:a16="http://schemas.microsoft.com/office/drawing/2014/main" id="{21BE3C7E-7C63-4E46-0843-65E4F4101EED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555183" cy="367415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</p:grpSp>
      <p:sp>
        <p:nvSpPr>
          <p:cNvPr id="26" name="Titel 25">
            <a:extLst>
              <a:ext uri="{FF2B5EF4-FFF2-40B4-BE49-F238E27FC236}">
                <a16:creationId xmlns:a16="http://schemas.microsoft.com/office/drawing/2014/main" id="{B94BD653-B8F8-3220-405F-84997068BE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21482" y="1001650"/>
            <a:ext cx="6517631" cy="132556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accent4"/>
                </a:solidFill>
              </a:defRPr>
            </a:lvl1pPr>
          </a:lstStyle>
          <a:p>
            <a:r>
              <a:rPr lang="nl-NL" dirty="0"/>
              <a:t>Titel</a:t>
            </a:r>
          </a:p>
        </p:txBody>
      </p:sp>
      <p:sp>
        <p:nvSpPr>
          <p:cNvPr id="31" name="Tijdelijke aanduiding voor tekst 29">
            <a:extLst>
              <a:ext uri="{FF2B5EF4-FFF2-40B4-BE49-F238E27FC236}">
                <a16:creationId xmlns:a16="http://schemas.microsoft.com/office/drawing/2014/main" id="{86A78196-BCA8-049D-B4A6-70B98D14CA5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00239" y="6201645"/>
            <a:ext cx="9160119" cy="3765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</a:lstStyle>
          <a:p>
            <a:pPr lvl="0"/>
            <a:r>
              <a:rPr lang="nl-NL" dirty="0"/>
              <a:t>Apothekersvereniging Peelland | bestuur@apothekenpeelland.nl | www.apothekenpeelland.nl</a:t>
            </a:r>
          </a:p>
        </p:txBody>
      </p:sp>
      <p:sp>
        <p:nvSpPr>
          <p:cNvPr id="33" name="Tijdelijke aanduiding voor tekst 32">
            <a:extLst>
              <a:ext uri="{FF2B5EF4-FFF2-40B4-BE49-F238E27FC236}">
                <a16:creationId xmlns:a16="http://schemas.microsoft.com/office/drawing/2014/main" id="{5F215620-B1E1-50A7-3DA7-6EE19084244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820988" y="2473325"/>
            <a:ext cx="6584950" cy="32464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</a:lstStyle>
          <a:p>
            <a:pPr lvl="0"/>
            <a:r>
              <a:rPr lang="nl-NL" dirty="0"/>
              <a:t>Tekst</a:t>
            </a:r>
          </a:p>
        </p:txBody>
      </p:sp>
    </p:spTree>
    <p:extLst>
      <p:ext uri="{BB962C8B-B14F-4D97-AF65-F5344CB8AC3E}">
        <p14:creationId xmlns:p14="http://schemas.microsoft.com/office/powerpoint/2010/main" val="3245196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kst en afbeeldin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ep 12">
            <a:extLst>
              <a:ext uri="{FF2B5EF4-FFF2-40B4-BE49-F238E27FC236}">
                <a16:creationId xmlns:a16="http://schemas.microsoft.com/office/drawing/2014/main" id="{F2DABED8-5E3B-E014-474A-A7E75C9DE3C4}"/>
              </a:ext>
            </a:extLst>
          </p:cNvPr>
          <p:cNvGrpSpPr/>
          <p:nvPr userDrawn="1"/>
        </p:nvGrpSpPr>
        <p:grpSpPr>
          <a:xfrm>
            <a:off x="10886067" y="-3928631"/>
            <a:ext cx="1768049" cy="14715262"/>
            <a:chOff x="16785422" y="-2693775"/>
            <a:chExt cx="2556558" cy="15314766"/>
          </a:xfrm>
        </p:grpSpPr>
        <p:grpSp>
          <p:nvGrpSpPr>
            <p:cNvPr id="7" name="Group 2">
              <a:extLst>
                <a:ext uri="{FF2B5EF4-FFF2-40B4-BE49-F238E27FC236}">
                  <a16:creationId xmlns:a16="http://schemas.microsoft.com/office/drawing/2014/main" id="{13303A6F-51B9-1294-C7EA-8A6D136A7BFB}"/>
                </a:ext>
              </a:extLst>
            </p:cNvPr>
            <p:cNvGrpSpPr/>
            <p:nvPr userDrawn="1"/>
          </p:nvGrpSpPr>
          <p:grpSpPr>
            <a:xfrm rot="1796761">
              <a:off x="17234018" y="-338973"/>
              <a:ext cx="2107962" cy="12959964"/>
              <a:chOff x="0" y="0"/>
              <a:chExt cx="555183" cy="3413324"/>
            </a:xfrm>
          </p:grpSpPr>
          <p:sp>
            <p:nvSpPr>
              <p:cNvPr id="8" name="Freeform 3">
                <a:extLst>
                  <a:ext uri="{FF2B5EF4-FFF2-40B4-BE49-F238E27FC236}">
                    <a16:creationId xmlns:a16="http://schemas.microsoft.com/office/drawing/2014/main" id="{9EE9C933-09E2-C35D-20AE-233E107896AF}"/>
                  </a:ext>
                </a:extLst>
              </p:cNvPr>
              <p:cNvSpPr/>
              <p:nvPr/>
            </p:nvSpPr>
            <p:spPr>
              <a:xfrm>
                <a:off x="0" y="0"/>
                <a:ext cx="555183" cy="3413324"/>
              </a:xfrm>
              <a:custGeom>
                <a:avLst/>
                <a:gdLst/>
                <a:ahLst/>
                <a:cxnLst/>
                <a:rect l="l" t="t" r="r" b="b"/>
                <a:pathLst>
                  <a:path w="555183" h="3413324">
                    <a:moveTo>
                      <a:pt x="0" y="0"/>
                    </a:moveTo>
                    <a:lnTo>
                      <a:pt x="555183" y="0"/>
                    </a:lnTo>
                    <a:lnTo>
                      <a:pt x="555183" y="3413324"/>
                    </a:lnTo>
                    <a:lnTo>
                      <a:pt x="0" y="3413324"/>
                    </a:lnTo>
                    <a:close/>
                  </a:path>
                </a:pathLst>
              </a:custGeom>
              <a:solidFill>
                <a:srgbClr val="1F83A3"/>
              </a:solidFill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9" name="TextBox 4">
                <a:extLst>
                  <a:ext uri="{FF2B5EF4-FFF2-40B4-BE49-F238E27FC236}">
                    <a16:creationId xmlns:a16="http://schemas.microsoft.com/office/drawing/2014/main" id="{00064888-E1D3-4020-41B5-32C281EC0B6C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555183" cy="345142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10" name="Group 5">
              <a:extLst>
                <a:ext uri="{FF2B5EF4-FFF2-40B4-BE49-F238E27FC236}">
                  <a16:creationId xmlns:a16="http://schemas.microsoft.com/office/drawing/2014/main" id="{35E819C3-2EA0-E205-42D4-07F1E491B216}"/>
                </a:ext>
              </a:extLst>
            </p:cNvPr>
            <p:cNvGrpSpPr/>
            <p:nvPr userDrawn="1"/>
          </p:nvGrpSpPr>
          <p:grpSpPr>
            <a:xfrm rot="-1802058">
              <a:off x="16785422" y="-2693775"/>
              <a:ext cx="2107962" cy="13805645"/>
              <a:chOff x="0" y="0"/>
              <a:chExt cx="555183" cy="3636055"/>
            </a:xfrm>
          </p:grpSpPr>
          <p:sp>
            <p:nvSpPr>
              <p:cNvPr id="11" name="Freeform 6">
                <a:extLst>
                  <a:ext uri="{FF2B5EF4-FFF2-40B4-BE49-F238E27FC236}">
                    <a16:creationId xmlns:a16="http://schemas.microsoft.com/office/drawing/2014/main" id="{7F3E89C3-9364-50DF-D3AB-098DA881A8E1}"/>
                  </a:ext>
                </a:extLst>
              </p:cNvPr>
              <p:cNvSpPr/>
              <p:nvPr/>
            </p:nvSpPr>
            <p:spPr>
              <a:xfrm>
                <a:off x="0" y="0"/>
                <a:ext cx="555183" cy="3636055"/>
              </a:xfrm>
              <a:custGeom>
                <a:avLst/>
                <a:gdLst/>
                <a:ahLst/>
                <a:cxnLst/>
                <a:rect l="l" t="t" r="r" b="b"/>
                <a:pathLst>
                  <a:path w="555183" h="3636055">
                    <a:moveTo>
                      <a:pt x="0" y="0"/>
                    </a:moveTo>
                    <a:lnTo>
                      <a:pt x="555183" y="0"/>
                    </a:lnTo>
                    <a:lnTo>
                      <a:pt x="555183" y="3636055"/>
                    </a:lnTo>
                    <a:lnTo>
                      <a:pt x="0" y="3636055"/>
                    </a:lnTo>
                    <a:close/>
                  </a:path>
                </a:pathLst>
              </a:custGeom>
              <a:solidFill>
                <a:srgbClr val="203264"/>
              </a:solidFill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12" name="TextBox 7">
                <a:extLst>
                  <a:ext uri="{FF2B5EF4-FFF2-40B4-BE49-F238E27FC236}">
                    <a16:creationId xmlns:a16="http://schemas.microsoft.com/office/drawing/2014/main" id="{5084DF26-CF63-2E02-994A-ED5188BEBBE4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555183" cy="367415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</p:grpSp>
      <p:sp>
        <p:nvSpPr>
          <p:cNvPr id="14" name="Titel 13">
            <a:extLst>
              <a:ext uri="{FF2B5EF4-FFF2-40B4-BE49-F238E27FC236}">
                <a16:creationId xmlns:a16="http://schemas.microsoft.com/office/drawing/2014/main" id="{E1108E55-617C-3E68-59D7-DE1D450E20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96809"/>
            <a:ext cx="5994400" cy="13255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nl-NL" dirty="0"/>
              <a:t>Titel</a:t>
            </a:r>
          </a:p>
        </p:txBody>
      </p:sp>
      <p:sp>
        <p:nvSpPr>
          <p:cNvPr id="18" name="Tijdelijke aanduiding voor media 17">
            <a:extLst>
              <a:ext uri="{FF2B5EF4-FFF2-40B4-BE49-F238E27FC236}">
                <a16:creationId xmlns:a16="http://schemas.microsoft.com/office/drawing/2014/main" id="{67275E4F-E20F-6F2E-9B42-A031D07E5915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>
          <a:xfrm>
            <a:off x="7423511" y="2586695"/>
            <a:ext cx="3338943" cy="3265487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nl-NL"/>
              <a:t>Klik op het pictogram als u media wilt toevoegen</a:t>
            </a:r>
          </a:p>
        </p:txBody>
      </p:sp>
      <p:sp>
        <p:nvSpPr>
          <p:cNvPr id="20" name="Tijdelijke aanduiding voor media 17">
            <a:extLst>
              <a:ext uri="{FF2B5EF4-FFF2-40B4-BE49-F238E27FC236}">
                <a16:creationId xmlns:a16="http://schemas.microsoft.com/office/drawing/2014/main" id="{981F873C-BA0C-1267-FB8E-559EA9E4A0CB}"/>
              </a:ext>
            </a:extLst>
          </p:cNvPr>
          <p:cNvSpPr>
            <a:spLocks noGrp="1"/>
          </p:cNvSpPr>
          <p:nvPr>
            <p:ph type="media" sz="quarter" idx="12"/>
          </p:nvPr>
        </p:nvSpPr>
        <p:spPr>
          <a:xfrm>
            <a:off x="7254990" y="1078272"/>
            <a:ext cx="2323869" cy="2272744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nl-NL"/>
              <a:t>Klik op het pictogram als u media wilt toevoegen</a:t>
            </a:r>
          </a:p>
        </p:txBody>
      </p:sp>
      <p:pic>
        <p:nvPicPr>
          <p:cNvPr id="23" name="Afbeelding 22" descr="Afbeelding met Graphics, symbool, Lettertype, schermopname&#10;&#10;Door AI gegenereerde inhoud is mogelijk onjuist.">
            <a:extLst>
              <a:ext uri="{FF2B5EF4-FFF2-40B4-BE49-F238E27FC236}">
                <a16:creationId xmlns:a16="http://schemas.microsoft.com/office/drawing/2014/main" id="{4DB48C58-5F87-220F-7934-6348F9F5E54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4902" y="103853"/>
            <a:ext cx="735559" cy="779217"/>
          </a:xfrm>
          <a:prstGeom prst="rect">
            <a:avLst/>
          </a:prstGeom>
        </p:spPr>
      </p:pic>
      <p:sp>
        <p:nvSpPr>
          <p:cNvPr id="26" name="Tijdelijke aanduiding voor tekst 25">
            <a:extLst>
              <a:ext uri="{FF2B5EF4-FFF2-40B4-BE49-F238E27FC236}">
                <a16:creationId xmlns:a16="http://schemas.microsoft.com/office/drawing/2014/main" id="{5764DD29-4EFB-D6DD-9090-00278467F73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239963"/>
            <a:ext cx="5994400" cy="41989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 dirty="0"/>
              <a:t>Opsomming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2160641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subtitels en teks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ep 24">
            <a:extLst>
              <a:ext uri="{FF2B5EF4-FFF2-40B4-BE49-F238E27FC236}">
                <a16:creationId xmlns:a16="http://schemas.microsoft.com/office/drawing/2014/main" id="{16C86147-04F0-5AA0-02C7-F69F7CC56B18}"/>
              </a:ext>
            </a:extLst>
          </p:cNvPr>
          <p:cNvGrpSpPr/>
          <p:nvPr userDrawn="1"/>
        </p:nvGrpSpPr>
        <p:grpSpPr>
          <a:xfrm>
            <a:off x="-1406416" y="-3812458"/>
            <a:ext cx="15004831" cy="14482916"/>
            <a:chOff x="-1881486" y="-4101917"/>
            <a:chExt cx="22053889" cy="17979074"/>
          </a:xfrm>
        </p:grpSpPr>
        <p:grpSp>
          <p:nvGrpSpPr>
            <p:cNvPr id="7" name="Group 15">
              <a:extLst>
                <a:ext uri="{FF2B5EF4-FFF2-40B4-BE49-F238E27FC236}">
                  <a16:creationId xmlns:a16="http://schemas.microsoft.com/office/drawing/2014/main" id="{1CCA40C8-9192-F29F-8A2E-D5B5EC3F80C3}"/>
                </a:ext>
              </a:extLst>
            </p:cNvPr>
            <p:cNvGrpSpPr/>
            <p:nvPr userDrawn="1"/>
          </p:nvGrpSpPr>
          <p:grpSpPr>
            <a:xfrm rot="1796761">
              <a:off x="18064441" y="917193"/>
              <a:ext cx="2107962" cy="12959964"/>
              <a:chOff x="0" y="0"/>
              <a:chExt cx="555183" cy="3413324"/>
            </a:xfrm>
          </p:grpSpPr>
          <p:sp>
            <p:nvSpPr>
              <p:cNvPr id="8" name="Freeform 16">
                <a:extLst>
                  <a:ext uri="{FF2B5EF4-FFF2-40B4-BE49-F238E27FC236}">
                    <a16:creationId xmlns:a16="http://schemas.microsoft.com/office/drawing/2014/main" id="{98D87B1C-ADF9-8111-4EC2-6B769E9108B1}"/>
                  </a:ext>
                </a:extLst>
              </p:cNvPr>
              <p:cNvSpPr/>
              <p:nvPr/>
            </p:nvSpPr>
            <p:spPr>
              <a:xfrm>
                <a:off x="0" y="0"/>
                <a:ext cx="555183" cy="3413324"/>
              </a:xfrm>
              <a:custGeom>
                <a:avLst/>
                <a:gdLst/>
                <a:ahLst/>
                <a:cxnLst/>
                <a:rect l="l" t="t" r="r" b="b"/>
                <a:pathLst>
                  <a:path w="555183" h="3413324">
                    <a:moveTo>
                      <a:pt x="0" y="0"/>
                    </a:moveTo>
                    <a:lnTo>
                      <a:pt x="555183" y="0"/>
                    </a:lnTo>
                    <a:lnTo>
                      <a:pt x="555183" y="3413324"/>
                    </a:lnTo>
                    <a:lnTo>
                      <a:pt x="0" y="3413324"/>
                    </a:lnTo>
                    <a:close/>
                  </a:path>
                </a:pathLst>
              </a:custGeom>
              <a:solidFill>
                <a:srgbClr val="1F83A3"/>
              </a:solidFill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9" name="TextBox 17">
                <a:extLst>
                  <a:ext uri="{FF2B5EF4-FFF2-40B4-BE49-F238E27FC236}">
                    <a16:creationId xmlns:a16="http://schemas.microsoft.com/office/drawing/2014/main" id="{16EC7571-6154-60C6-2E39-AFC65D61A8C8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555183" cy="345142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10" name="Group 18">
              <a:extLst>
                <a:ext uri="{FF2B5EF4-FFF2-40B4-BE49-F238E27FC236}">
                  <a16:creationId xmlns:a16="http://schemas.microsoft.com/office/drawing/2014/main" id="{E30471F6-9F92-4E46-00F2-3323459F0D73}"/>
                </a:ext>
              </a:extLst>
            </p:cNvPr>
            <p:cNvGrpSpPr/>
            <p:nvPr userDrawn="1"/>
          </p:nvGrpSpPr>
          <p:grpSpPr>
            <a:xfrm rot="-1066582">
              <a:off x="16581402" y="-1735386"/>
              <a:ext cx="2107962" cy="11563966"/>
              <a:chOff x="0" y="0"/>
              <a:chExt cx="555183" cy="3045654"/>
            </a:xfrm>
          </p:grpSpPr>
          <p:sp>
            <p:nvSpPr>
              <p:cNvPr id="11" name="Freeform 19">
                <a:extLst>
                  <a:ext uri="{FF2B5EF4-FFF2-40B4-BE49-F238E27FC236}">
                    <a16:creationId xmlns:a16="http://schemas.microsoft.com/office/drawing/2014/main" id="{77F1E434-49B8-620D-D329-BD57D65A6660}"/>
                  </a:ext>
                </a:extLst>
              </p:cNvPr>
              <p:cNvSpPr/>
              <p:nvPr/>
            </p:nvSpPr>
            <p:spPr>
              <a:xfrm>
                <a:off x="0" y="0"/>
                <a:ext cx="555183" cy="3045653"/>
              </a:xfrm>
              <a:custGeom>
                <a:avLst/>
                <a:gdLst/>
                <a:ahLst/>
                <a:cxnLst/>
                <a:rect l="l" t="t" r="r" b="b"/>
                <a:pathLst>
                  <a:path w="555183" h="3045653">
                    <a:moveTo>
                      <a:pt x="0" y="0"/>
                    </a:moveTo>
                    <a:lnTo>
                      <a:pt x="555183" y="0"/>
                    </a:lnTo>
                    <a:lnTo>
                      <a:pt x="555183" y="3045653"/>
                    </a:lnTo>
                    <a:lnTo>
                      <a:pt x="0" y="3045653"/>
                    </a:lnTo>
                    <a:close/>
                  </a:path>
                </a:pathLst>
              </a:custGeom>
              <a:solidFill>
                <a:srgbClr val="1F83A3"/>
              </a:solidFill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12" name="TextBox 20">
                <a:extLst>
                  <a:ext uri="{FF2B5EF4-FFF2-40B4-BE49-F238E27FC236}">
                    <a16:creationId xmlns:a16="http://schemas.microsoft.com/office/drawing/2014/main" id="{449EEC92-58EE-CD12-A4D9-A39828661F2F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555183" cy="308375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13" name="Group 21">
              <a:extLst>
                <a:ext uri="{FF2B5EF4-FFF2-40B4-BE49-F238E27FC236}">
                  <a16:creationId xmlns:a16="http://schemas.microsoft.com/office/drawing/2014/main" id="{25A1FD22-AF5B-6A5D-B4BD-D8C29BD540A1}"/>
                </a:ext>
              </a:extLst>
            </p:cNvPr>
            <p:cNvGrpSpPr/>
            <p:nvPr userDrawn="1"/>
          </p:nvGrpSpPr>
          <p:grpSpPr>
            <a:xfrm rot="1086433">
              <a:off x="-434913" y="-1778644"/>
              <a:ext cx="2107962" cy="11563966"/>
              <a:chOff x="0" y="0"/>
              <a:chExt cx="555183" cy="3045654"/>
            </a:xfrm>
          </p:grpSpPr>
          <p:sp>
            <p:nvSpPr>
              <p:cNvPr id="14" name="Freeform 22">
                <a:extLst>
                  <a:ext uri="{FF2B5EF4-FFF2-40B4-BE49-F238E27FC236}">
                    <a16:creationId xmlns:a16="http://schemas.microsoft.com/office/drawing/2014/main" id="{D1DCB984-5479-8FBC-A8F3-ECB83EDD7245}"/>
                  </a:ext>
                </a:extLst>
              </p:cNvPr>
              <p:cNvSpPr/>
              <p:nvPr/>
            </p:nvSpPr>
            <p:spPr>
              <a:xfrm>
                <a:off x="0" y="0"/>
                <a:ext cx="555183" cy="3045653"/>
              </a:xfrm>
              <a:custGeom>
                <a:avLst/>
                <a:gdLst/>
                <a:ahLst/>
                <a:cxnLst/>
                <a:rect l="l" t="t" r="r" b="b"/>
                <a:pathLst>
                  <a:path w="555183" h="3045653">
                    <a:moveTo>
                      <a:pt x="0" y="0"/>
                    </a:moveTo>
                    <a:lnTo>
                      <a:pt x="555183" y="0"/>
                    </a:lnTo>
                    <a:lnTo>
                      <a:pt x="555183" y="3045653"/>
                    </a:lnTo>
                    <a:lnTo>
                      <a:pt x="0" y="3045653"/>
                    </a:lnTo>
                    <a:close/>
                  </a:path>
                </a:pathLst>
              </a:custGeom>
              <a:solidFill>
                <a:srgbClr val="1F83A3"/>
              </a:solidFill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15" name="TextBox 23">
                <a:extLst>
                  <a:ext uri="{FF2B5EF4-FFF2-40B4-BE49-F238E27FC236}">
                    <a16:creationId xmlns:a16="http://schemas.microsoft.com/office/drawing/2014/main" id="{6B4AF20B-3759-36B7-5886-E140B7859CA7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555183" cy="308375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16" name="Group 24">
              <a:extLst>
                <a:ext uri="{FF2B5EF4-FFF2-40B4-BE49-F238E27FC236}">
                  <a16:creationId xmlns:a16="http://schemas.microsoft.com/office/drawing/2014/main" id="{88C6DF84-CF97-6514-B140-57FE6DAECBE4}"/>
                </a:ext>
              </a:extLst>
            </p:cNvPr>
            <p:cNvGrpSpPr/>
            <p:nvPr userDrawn="1"/>
          </p:nvGrpSpPr>
          <p:grpSpPr>
            <a:xfrm rot="-1798733">
              <a:off x="-1881486" y="917193"/>
              <a:ext cx="2107962" cy="12959964"/>
              <a:chOff x="0" y="0"/>
              <a:chExt cx="555183" cy="3413324"/>
            </a:xfrm>
          </p:grpSpPr>
          <p:sp>
            <p:nvSpPr>
              <p:cNvPr id="17" name="Freeform 25">
                <a:extLst>
                  <a:ext uri="{FF2B5EF4-FFF2-40B4-BE49-F238E27FC236}">
                    <a16:creationId xmlns:a16="http://schemas.microsoft.com/office/drawing/2014/main" id="{9A1BC2A3-0FF4-3A3C-0EEE-3A4A0B6620F2}"/>
                  </a:ext>
                </a:extLst>
              </p:cNvPr>
              <p:cNvSpPr/>
              <p:nvPr/>
            </p:nvSpPr>
            <p:spPr>
              <a:xfrm>
                <a:off x="0" y="0"/>
                <a:ext cx="555183" cy="3413324"/>
              </a:xfrm>
              <a:custGeom>
                <a:avLst/>
                <a:gdLst/>
                <a:ahLst/>
                <a:cxnLst/>
                <a:rect l="l" t="t" r="r" b="b"/>
                <a:pathLst>
                  <a:path w="555183" h="3413324">
                    <a:moveTo>
                      <a:pt x="0" y="0"/>
                    </a:moveTo>
                    <a:lnTo>
                      <a:pt x="555183" y="0"/>
                    </a:lnTo>
                    <a:lnTo>
                      <a:pt x="555183" y="3413324"/>
                    </a:lnTo>
                    <a:lnTo>
                      <a:pt x="0" y="3413324"/>
                    </a:lnTo>
                    <a:close/>
                  </a:path>
                </a:pathLst>
              </a:custGeom>
              <a:solidFill>
                <a:srgbClr val="1F83A3"/>
              </a:solidFill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18" name="TextBox 26">
                <a:extLst>
                  <a:ext uri="{FF2B5EF4-FFF2-40B4-BE49-F238E27FC236}">
                    <a16:creationId xmlns:a16="http://schemas.microsoft.com/office/drawing/2014/main" id="{988F8FBC-0BF5-3488-796A-F5FEAD23BACD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555183" cy="345142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19" name="Group 27">
              <a:extLst>
                <a:ext uri="{FF2B5EF4-FFF2-40B4-BE49-F238E27FC236}">
                  <a16:creationId xmlns:a16="http://schemas.microsoft.com/office/drawing/2014/main" id="{8C73DAE3-0ECC-5927-F0A9-9684B027BCD7}"/>
                </a:ext>
              </a:extLst>
            </p:cNvPr>
            <p:cNvGrpSpPr/>
            <p:nvPr userDrawn="1"/>
          </p:nvGrpSpPr>
          <p:grpSpPr>
            <a:xfrm rot="-1802058">
              <a:off x="17634594" y="-4101917"/>
              <a:ext cx="2107962" cy="13805645"/>
              <a:chOff x="0" y="0"/>
              <a:chExt cx="555183" cy="3636055"/>
            </a:xfrm>
          </p:grpSpPr>
          <p:sp>
            <p:nvSpPr>
              <p:cNvPr id="20" name="Freeform 28">
                <a:extLst>
                  <a:ext uri="{FF2B5EF4-FFF2-40B4-BE49-F238E27FC236}">
                    <a16:creationId xmlns:a16="http://schemas.microsoft.com/office/drawing/2014/main" id="{D6954AED-EE65-66BB-2894-2D80CE8B3155}"/>
                  </a:ext>
                </a:extLst>
              </p:cNvPr>
              <p:cNvSpPr/>
              <p:nvPr/>
            </p:nvSpPr>
            <p:spPr>
              <a:xfrm>
                <a:off x="0" y="0"/>
                <a:ext cx="555183" cy="3636055"/>
              </a:xfrm>
              <a:custGeom>
                <a:avLst/>
                <a:gdLst/>
                <a:ahLst/>
                <a:cxnLst/>
                <a:rect l="l" t="t" r="r" b="b"/>
                <a:pathLst>
                  <a:path w="555183" h="3636055">
                    <a:moveTo>
                      <a:pt x="0" y="0"/>
                    </a:moveTo>
                    <a:lnTo>
                      <a:pt x="555183" y="0"/>
                    </a:lnTo>
                    <a:lnTo>
                      <a:pt x="555183" y="3636055"/>
                    </a:lnTo>
                    <a:lnTo>
                      <a:pt x="0" y="3636055"/>
                    </a:lnTo>
                    <a:close/>
                  </a:path>
                </a:pathLst>
              </a:custGeom>
              <a:solidFill>
                <a:srgbClr val="203264"/>
              </a:solidFill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21" name="TextBox 29">
                <a:extLst>
                  <a:ext uri="{FF2B5EF4-FFF2-40B4-BE49-F238E27FC236}">
                    <a16:creationId xmlns:a16="http://schemas.microsoft.com/office/drawing/2014/main" id="{21718AB9-B317-3EF1-340A-0E526E164BA8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555183" cy="367415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22" name="Group 30">
              <a:extLst>
                <a:ext uri="{FF2B5EF4-FFF2-40B4-BE49-F238E27FC236}">
                  <a16:creationId xmlns:a16="http://schemas.microsoft.com/office/drawing/2014/main" id="{F44D5DDA-37D2-3235-C024-6AC16AB77F1E}"/>
                </a:ext>
              </a:extLst>
            </p:cNvPr>
            <p:cNvGrpSpPr/>
            <p:nvPr userDrawn="1"/>
          </p:nvGrpSpPr>
          <p:grpSpPr>
            <a:xfrm rot="1792394">
              <a:off x="-1469891" y="-4101917"/>
              <a:ext cx="2107962" cy="13805645"/>
              <a:chOff x="0" y="0"/>
              <a:chExt cx="555183" cy="3636055"/>
            </a:xfrm>
          </p:grpSpPr>
          <p:sp>
            <p:nvSpPr>
              <p:cNvPr id="23" name="Freeform 31">
                <a:extLst>
                  <a:ext uri="{FF2B5EF4-FFF2-40B4-BE49-F238E27FC236}">
                    <a16:creationId xmlns:a16="http://schemas.microsoft.com/office/drawing/2014/main" id="{5534E09D-2D47-E1A8-DE74-92770AAE27BB}"/>
                  </a:ext>
                </a:extLst>
              </p:cNvPr>
              <p:cNvSpPr/>
              <p:nvPr/>
            </p:nvSpPr>
            <p:spPr>
              <a:xfrm>
                <a:off x="0" y="0"/>
                <a:ext cx="555183" cy="3636055"/>
              </a:xfrm>
              <a:custGeom>
                <a:avLst/>
                <a:gdLst/>
                <a:ahLst/>
                <a:cxnLst/>
                <a:rect l="l" t="t" r="r" b="b"/>
                <a:pathLst>
                  <a:path w="555183" h="3636055">
                    <a:moveTo>
                      <a:pt x="0" y="0"/>
                    </a:moveTo>
                    <a:lnTo>
                      <a:pt x="555183" y="0"/>
                    </a:lnTo>
                    <a:lnTo>
                      <a:pt x="555183" y="3636055"/>
                    </a:lnTo>
                    <a:lnTo>
                      <a:pt x="0" y="3636055"/>
                    </a:lnTo>
                    <a:close/>
                  </a:path>
                </a:pathLst>
              </a:custGeom>
              <a:solidFill>
                <a:srgbClr val="203264"/>
              </a:solidFill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24" name="TextBox 32">
                <a:extLst>
                  <a:ext uri="{FF2B5EF4-FFF2-40B4-BE49-F238E27FC236}">
                    <a16:creationId xmlns:a16="http://schemas.microsoft.com/office/drawing/2014/main" id="{023F1060-D95D-C8E0-BE9A-02408B98791F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555183" cy="367415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</p:grpSp>
      <p:sp>
        <p:nvSpPr>
          <p:cNvPr id="26" name="Titel 25">
            <a:extLst>
              <a:ext uri="{FF2B5EF4-FFF2-40B4-BE49-F238E27FC236}">
                <a16:creationId xmlns:a16="http://schemas.microsoft.com/office/drawing/2014/main" id="{26A4F196-14A2-438C-78C5-9F63066005D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09408" y="1013145"/>
            <a:ext cx="6572564" cy="1325563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nl-NL" dirty="0"/>
              <a:t>Titel</a:t>
            </a:r>
          </a:p>
        </p:txBody>
      </p:sp>
      <p:sp>
        <p:nvSpPr>
          <p:cNvPr id="32" name="Tijdelijke aanduiding voor tekst 31">
            <a:extLst>
              <a:ext uri="{FF2B5EF4-FFF2-40B4-BE49-F238E27FC236}">
                <a16:creationId xmlns:a16="http://schemas.microsoft.com/office/drawing/2014/main" id="{E016BE7A-D6B0-F905-D26D-CD31FD88609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04353" y="3022730"/>
            <a:ext cx="3081310" cy="4210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nl-NL" dirty="0"/>
              <a:t>Subtitel</a:t>
            </a:r>
          </a:p>
        </p:txBody>
      </p:sp>
      <p:sp>
        <p:nvSpPr>
          <p:cNvPr id="34" name="Tijdelijke aanduiding voor tekst 33">
            <a:extLst>
              <a:ext uri="{FF2B5EF4-FFF2-40B4-BE49-F238E27FC236}">
                <a16:creationId xmlns:a16="http://schemas.microsoft.com/office/drawing/2014/main" id="{4CCD8AD4-D0AE-1CED-1ECA-4C9C04594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04325" y="3555996"/>
            <a:ext cx="3081338" cy="8112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nl-NL" dirty="0"/>
              <a:t>Tekst</a:t>
            </a:r>
          </a:p>
        </p:txBody>
      </p:sp>
      <p:sp>
        <p:nvSpPr>
          <p:cNvPr id="37" name="Tijdelijke aanduiding voor tekst 31">
            <a:extLst>
              <a:ext uri="{FF2B5EF4-FFF2-40B4-BE49-F238E27FC236}">
                <a16:creationId xmlns:a16="http://schemas.microsoft.com/office/drawing/2014/main" id="{D178D135-800F-0CFF-CACE-8019462D3FA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204353" y="4741643"/>
            <a:ext cx="3081310" cy="4210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nl-NL" dirty="0"/>
              <a:t>Subtitel</a:t>
            </a:r>
          </a:p>
        </p:txBody>
      </p:sp>
      <p:sp>
        <p:nvSpPr>
          <p:cNvPr id="38" name="Tijdelijke aanduiding voor tekst 33">
            <a:extLst>
              <a:ext uri="{FF2B5EF4-FFF2-40B4-BE49-F238E27FC236}">
                <a16:creationId xmlns:a16="http://schemas.microsoft.com/office/drawing/2014/main" id="{E6C05C10-E7FD-8D62-5D6A-59026A3B9FE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04325" y="5274909"/>
            <a:ext cx="3081338" cy="8112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nl-NL" dirty="0"/>
              <a:t>Tekst</a:t>
            </a:r>
          </a:p>
        </p:txBody>
      </p:sp>
      <p:sp>
        <p:nvSpPr>
          <p:cNvPr id="51" name="Tijdelijke aanduiding voor tekst 31">
            <a:extLst>
              <a:ext uri="{FF2B5EF4-FFF2-40B4-BE49-F238E27FC236}">
                <a16:creationId xmlns:a16="http://schemas.microsoft.com/office/drawing/2014/main" id="{BBF38E11-468B-157E-2FDC-3B52C74F17E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908753" y="3022730"/>
            <a:ext cx="3081310" cy="4210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nl-NL" dirty="0"/>
              <a:t>Subtitel</a:t>
            </a:r>
          </a:p>
        </p:txBody>
      </p:sp>
      <p:sp>
        <p:nvSpPr>
          <p:cNvPr id="52" name="Tijdelijke aanduiding voor tekst 33">
            <a:extLst>
              <a:ext uri="{FF2B5EF4-FFF2-40B4-BE49-F238E27FC236}">
                <a16:creationId xmlns:a16="http://schemas.microsoft.com/office/drawing/2014/main" id="{39D5E740-C0AF-6E33-E9C6-49509D51487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908725" y="3555996"/>
            <a:ext cx="3081338" cy="8112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nl-NL" dirty="0"/>
              <a:t>Tekst</a:t>
            </a:r>
          </a:p>
        </p:txBody>
      </p:sp>
      <p:sp>
        <p:nvSpPr>
          <p:cNvPr id="53" name="Tijdelijke aanduiding voor tekst 31">
            <a:extLst>
              <a:ext uri="{FF2B5EF4-FFF2-40B4-BE49-F238E27FC236}">
                <a16:creationId xmlns:a16="http://schemas.microsoft.com/office/drawing/2014/main" id="{C774EB3B-6DA2-0254-30B8-762F8157973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908753" y="4741643"/>
            <a:ext cx="3081310" cy="4210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nl-NL" dirty="0"/>
              <a:t>Subtitel</a:t>
            </a:r>
          </a:p>
        </p:txBody>
      </p:sp>
      <p:sp>
        <p:nvSpPr>
          <p:cNvPr id="54" name="Tijdelijke aanduiding voor tekst 33">
            <a:extLst>
              <a:ext uri="{FF2B5EF4-FFF2-40B4-BE49-F238E27FC236}">
                <a16:creationId xmlns:a16="http://schemas.microsoft.com/office/drawing/2014/main" id="{D3F3D21F-81B3-7871-D906-0AA116266AB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908725" y="5274909"/>
            <a:ext cx="3081338" cy="8112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nl-NL" dirty="0"/>
              <a:t>Tekst</a:t>
            </a:r>
          </a:p>
        </p:txBody>
      </p:sp>
      <p:pic>
        <p:nvPicPr>
          <p:cNvPr id="56" name="Afbeelding 55" descr="Afbeelding met symbool, Lettertype, logo, Graphics&#10;&#10;Door AI gegenereerde inhoud is mogelijk onjuist.">
            <a:extLst>
              <a:ext uri="{FF2B5EF4-FFF2-40B4-BE49-F238E27FC236}">
                <a16:creationId xmlns:a16="http://schemas.microsoft.com/office/drawing/2014/main" id="{396CD4A7-CA14-F4A1-6A8F-4B953F531D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0015" y="141179"/>
            <a:ext cx="774460" cy="774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703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sub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ep 13">
            <a:extLst>
              <a:ext uri="{FF2B5EF4-FFF2-40B4-BE49-F238E27FC236}">
                <a16:creationId xmlns:a16="http://schemas.microsoft.com/office/drawing/2014/main" id="{ED7ABC28-6901-837C-2C48-9BAB385A1DC7}"/>
              </a:ext>
            </a:extLst>
          </p:cNvPr>
          <p:cNvGrpSpPr/>
          <p:nvPr userDrawn="1"/>
        </p:nvGrpSpPr>
        <p:grpSpPr>
          <a:xfrm>
            <a:off x="11154825" y="-3333135"/>
            <a:ext cx="2797150" cy="13071340"/>
            <a:chOff x="16877198" y="-3295789"/>
            <a:chExt cx="3985979" cy="13918897"/>
          </a:xfrm>
        </p:grpSpPr>
        <p:grpSp>
          <p:nvGrpSpPr>
            <p:cNvPr id="8" name="Group 12">
              <a:extLst>
                <a:ext uri="{FF2B5EF4-FFF2-40B4-BE49-F238E27FC236}">
                  <a16:creationId xmlns:a16="http://schemas.microsoft.com/office/drawing/2014/main" id="{1849FAC2-39F8-0086-1423-2E4890698DA2}"/>
                </a:ext>
              </a:extLst>
            </p:cNvPr>
            <p:cNvGrpSpPr/>
            <p:nvPr userDrawn="1"/>
          </p:nvGrpSpPr>
          <p:grpSpPr>
            <a:xfrm rot="-1066582">
              <a:off x="16877198" y="-940858"/>
              <a:ext cx="2107962" cy="11563966"/>
              <a:chOff x="0" y="0"/>
              <a:chExt cx="555183" cy="3045654"/>
            </a:xfrm>
          </p:grpSpPr>
          <p:sp>
            <p:nvSpPr>
              <p:cNvPr id="9" name="Freeform 13">
                <a:extLst>
                  <a:ext uri="{FF2B5EF4-FFF2-40B4-BE49-F238E27FC236}">
                    <a16:creationId xmlns:a16="http://schemas.microsoft.com/office/drawing/2014/main" id="{151BC67A-B42B-A3F5-DE30-C997CDEDD990}"/>
                  </a:ext>
                </a:extLst>
              </p:cNvPr>
              <p:cNvSpPr/>
              <p:nvPr/>
            </p:nvSpPr>
            <p:spPr>
              <a:xfrm>
                <a:off x="0" y="0"/>
                <a:ext cx="555183" cy="3045653"/>
              </a:xfrm>
              <a:custGeom>
                <a:avLst/>
                <a:gdLst/>
                <a:ahLst/>
                <a:cxnLst/>
                <a:rect l="l" t="t" r="r" b="b"/>
                <a:pathLst>
                  <a:path w="555183" h="3045653">
                    <a:moveTo>
                      <a:pt x="0" y="0"/>
                    </a:moveTo>
                    <a:lnTo>
                      <a:pt x="555183" y="0"/>
                    </a:lnTo>
                    <a:lnTo>
                      <a:pt x="555183" y="3045653"/>
                    </a:lnTo>
                    <a:lnTo>
                      <a:pt x="0" y="3045653"/>
                    </a:lnTo>
                    <a:close/>
                  </a:path>
                </a:pathLst>
              </a:custGeom>
              <a:solidFill>
                <a:srgbClr val="1F83A3"/>
              </a:solidFill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10" name="TextBox 14">
                <a:extLst>
                  <a:ext uri="{FF2B5EF4-FFF2-40B4-BE49-F238E27FC236}">
                    <a16:creationId xmlns:a16="http://schemas.microsoft.com/office/drawing/2014/main" id="{6FE7F6E7-22C6-B8A3-1B92-00F962378965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555183" cy="308375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11" name="Group 15">
              <a:extLst>
                <a:ext uri="{FF2B5EF4-FFF2-40B4-BE49-F238E27FC236}">
                  <a16:creationId xmlns:a16="http://schemas.microsoft.com/office/drawing/2014/main" id="{D41B10A4-4FA4-BFFC-029D-96D678DB104D}"/>
                </a:ext>
              </a:extLst>
            </p:cNvPr>
            <p:cNvGrpSpPr/>
            <p:nvPr userDrawn="1"/>
          </p:nvGrpSpPr>
          <p:grpSpPr>
            <a:xfrm rot="-1802058">
              <a:off x="17553944" y="-3295789"/>
              <a:ext cx="3309233" cy="13805645"/>
              <a:chOff x="0" y="0"/>
              <a:chExt cx="871568" cy="3636055"/>
            </a:xfrm>
          </p:grpSpPr>
          <p:sp>
            <p:nvSpPr>
              <p:cNvPr id="12" name="Freeform 16">
                <a:extLst>
                  <a:ext uri="{FF2B5EF4-FFF2-40B4-BE49-F238E27FC236}">
                    <a16:creationId xmlns:a16="http://schemas.microsoft.com/office/drawing/2014/main" id="{189F9414-D3D8-B4C7-372D-5FEFDF6EC8D5}"/>
                  </a:ext>
                </a:extLst>
              </p:cNvPr>
              <p:cNvSpPr/>
              <p:nvPr/>
            </p:nvSpPr>
            <p:spPr>
              <a:xfrm>
                <a:off x="0" y="0"/>
                <a:ext cx="871568" cy="3636055"/>
              </a:xfrm>
              <a:custGeom>
                <a:avLst/>
                <a:gdLst/>
                <a:ahLst/>
                <a:cxnLst/>
                <a:rect l="l" t="t" r="r" b="b"/>
                <a:pathLst>
                  <a:path w="871568" h="3636055">
                    <a:moveTo>
                      <a:pt x="0" y="0"/>
                    </a:moveTo>
                    <a:lnTo>
                      <a:pt x="871568" y="0"/>
                    </a:lnTo>
                    <a:lnTo>
                      <a:pt x="871568" y="3636055"/>
                    </a:lnTo>
                    <a:lnTo>
                      <a:pt x="0" y="3636055"/>
                    </a:lnTo>
                    <a:close/>
                  </a:path>
                </a:pathLst>
              </a:custGeom>
              <a:solidFill>
                <a:srgbClr val="203264"/>
              </a:solidFill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13" name="TextBox 17">
                <a:extLst>
                  <a:ext uri="{FF2B5EF4-FFF2-40B4-BE49-F238E27FC236}">
                    <a16:creationId xmlns:a16="http://schemas.microsoft.com/office/drawing/2014/main" id="{598D05AF-B139-84E0-917F-785E410395CD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871568" cy="367415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</p:grpSp>
      <p:sp>
        <p:nvSpPr>
          <p:cNvPr id="15" name="Titel 25">
            <a:extLst>
              <a:ext uri="{FF2B5EF4-FFF2-40B4-BE49-F238E27FC236}">
                <a16:creationId xmlns:a16="http://schemas.microsoft.com/office/drawing/2014/main" id="{181BA2E3-0488-3692-F774-7D6FCC81D0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4805" y="933555"/>
            <a:ext cx="6572564" cy="1325563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nl-NL" dirty="0"/>
              <a:t>Titel</a:t>
            </a:r>
          </a:p>
        </p:txBody>
      </p:sp>
      <p:sp>
        <p:nvSpPr>
          <p:cNvPr id="16" name="Tijdelijke aanduiding voor tekst 31">
            <a:extLst>
              <a:ext uri="{FF2B5EF4-FFF2-40B4-BE49-F238E27FC236}">
                <a16:creationId xmlns:a16="http://schemas.microsoft.com/office/drawing/2014/main" id="{F0D95ACC-7EF0-7EB2-FD88-97454E9757B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54834" y="2807369"/>
            <a:ext cx="8836064" cy="4210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nl-NL" dirty="0"/>
              <a:t>Subtitel</a:t>
            </a:r>
          </a:p>
        </p:txBody>
      </p:sp>
      <p:sp>
        <p:nvSpPr>
          <p:cNvPr id="17" name="Tijdelijke aanduiding voor tekst 33">
            <a:extLst>
              <a:ext uri="{FF2B5EF4-FFF2-40B4-BE49-F238E27FC236}">
                <a16:creationId xmlns:a16="http://schemas.microsoft.com/office/drawing/2014/main" id="{68DBB6A0-16F4-D56B-BD06-E3B4CA3F87E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54806" y="3340635"/>
            <a:ext cx="8836064" cy="8112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nl-NL" dirty="0"/>
              <a:t>Tekst</a:t>
            </a:r>
          </a:p>
        </p:txBody>
      </p:sp>
      <p:sp>
        <p:nvSpPr>
          <p:cNvPr id="18" name="Tijdelijke aanduiding voor tekst 31">
            <a:extLst>
              <a:ext uri="{FF2B5EF4-FFF2-40B4-BE49-F238E27FC236}">
                <a16:creationId xmlns:a16="http://schemas.microsoft.com/office/drawing/2014/main" id="{4A8C8FAE-B01C-FAF5-CC4C-30C64A470D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54834" y="4526282"/>
            <a:ext cx="8836034" cy="4210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nl-NL" dirty="0"/>
              <a:t>Subtitel</a:t>
            </a:r>
          </a:p>
        </p:txBody>
      </p:sp>
      <p:sp>
        <p:nvSpPr>
          <p:cNvPr id="19" name="Tijdelijke aanduiding voor tekst 33">
            <a:extLst>
              <a:ext uri="{FF2B5EF4-FFF2-40B4-BE49-F238E27FC236}">
                <a16:creationId xmlns:a16="http://schemas.microsoft.com/office/drawing/2014/main" id="{E7FDD27C-A8FA-1635-F7B8-93D6D031F7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54805" y="5059548"/>
            <a:ext cx="8836063" cy="8112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nl-NL" dirty="0"/>
              <a:t>Tekst</a:t>
            </a:r>
          </a:p>
        </p:txBody>
      </p:sp>
      <p:pic>
        <p:nvPicPr>
          <p:cNvPr id="24" name="Afbeelding 23" descr="Afbeelding met symbool, Lettertype, logo, Graphics&#10;&#10;Door AI gegenereerde inhoud is mogelijk onjuist.">
            <a:extLst>
              <a:ext uri="{FF2B5EF4-FFF2-40B4-BE49-F238E27FC236}">
                <a16:creationId xmlns:a16="http://schemas.microsoft.com/office/drawing/2014/main" id="{B4B3F88E-B37C-FA3C-E362-9EBD90D8B2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0015" y="141179"/>
            <a:ext cx="774460" cy="774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405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subtitel en tekst twee k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ep 15">
            <a:extLst>
              <a:ext uri="{FF2B5EF4-FFF2-40B4-BE49-F238E27FC236}">
                <a16:creationId xmlns:a16="http://schemas.microsoft.com/office/drawing/2014/main" id="{E754E911-6B93-6AA7-BED8-C7F689EFE8B2}"/>
              </a:ext>
            </a:extLst>
          </p:cNvPr>
          <p:cNvGrpSpPr/>
          <p:nvPr userDrawn="1"/>
        </p:nvGrpSpPr>
        <p:grpSpPr>
          <a:xfrm>
            <a:off x="4509992" y="-1150374"/>
            <a:ext cx="12804614" cy="3144344"/>
            <a:chOff x="7577657" y="-1256550"/>
            <a:chExt cx="13805645" cy="3494268"/>
          </a:xfrm>
        </p:grpSpPr>
        <p:grpSp>
          <p:nvGrpSpPr>
            <p:cNvPr id="10" name="Group 21">
              <a:extLst>
                <a:ext uri="{FF2B5EF4-FFF2-40B4-BE49-F238E27FC236}">
                  <a16:creationId xmlns:a16="http://schemas.microsoft.com/office/drawing/2014/main" id="{2D931A46-39C3-FA7D-9FD7-0448F6A451FB}"/>
                </a:ext>
              </a:extLst>
            </p:cNvPr>
            <p:cNvGrpSpPr/>
            <p:nvPr userDrawn="1"/>
          </p:nvGrpSpPr>
          <p:grpSpPr>
            <a:xfrm rot="-3833519">
              <a:off x="14114922" y="-4598246"/>
              <a:ext cx="2107962" cy="11563966"/>
              <a:chOff x="0" y="0"/>
              <a:chExt cx="555183" cy="3045654"/>
            </a:xfrm>
          </p:grpSpPr>
          <p:sp>
            <p:nvSpPr>
              <p:cNvPr id="11" name="Freeform 22">
                <a:extLst>
                  <a:ext uri="{FF2B5EF4-FFF2-40B4-BE49-F238E27FC236}">
                    <a16:creationId xmlns:a16="http://schemas.microsoft.com/office/drawing/2014/main" id="{43B06084-5382-2DF5-6641-0F8BBB4824C9}"/>
                  </a:ext>
                </a:extLst>
              </p:cNvPr>
              <p:cNvSpPr/>
              <p:nvPr/>
            </p:nvSpPr>
            <p:spPr>
              <a:xfrm>
                <a:off x="0" y="0"/>
                <a:ext cx="555183" cy="3045653"/>
              </a:xfrm>
              <a:custGeom>
                <a:avLst/>
                <a:gdLst/>
                <a:ahLst/>
                <a:cxnLst/>
                <a:rect l="l" t="t" r="r" b="b"/>
                <a:pathLst>
                  <a:path w="555183" h="3045653">
                    <a:moveTo>
                      <a:pt x="0" y="0"/>
                    </a:moveTo>
                    <a:lnTo>
                      <a:pt x="555183" y="0"/>
                    </a:lnTo>
                    <a:lnTo>
                      <a:pt x="555183" y="3045653"/>
                    </a:lnTo>
                    <a:lnTo>
                      <a:pt x="0" y="3045653"/>
                    </a:lnTo>
                    <a:close/>
                  </a:path>
                </a:pathLst>
              </a:custGeom>
              <a:solidFill>
                <a:srgbClr val="1F83A3"/>
              </a:solidFill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12" name="TextBox 23">
                <a:extLst>
                  <a:ext uri="{FF2B5EF4-FFF2-40B4-BE49-F238E27FC236}">
                    <a16:creationId xmlns:a16="http://schemas.microsoft.com/office/drawing/2014/main" id="{C5815D7D-8DFF-59EB-4CEC-F2B5126C2D6D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555183" cy="308375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13" name="Group 24">
              <a:extLst>
                <a:ext uri="{FF2B5EF4-FFF2-40B4-BE49-F238E27FC236}">
                  <a16:creationId xmlns:a16="http://schemas.microsoft.com/office/drawing/2014/main" id="{D6FD4C24-04AE-95B9-A9F5-DCA583D04D40}"/>
                </a:ext>
              </a:extLst>
            </p:cNvPr>
            <p:cNvGrpSpPr/>
            <p:nvPr userDrawn="1"/>
          </p:nvGrpSpPr>
          <p:grpSpPr>
            <a:xfrm rot="-4568996">
              <a:off x="13426499" y="-7105392"/>
              <a:ext cx="2107962" cy="13805645"/>
              <a:chOff x="0" y="0"/>
              <a:chExt cx="555183" cy="3636055"/>
            </a:xfrm>
          </p:grpSpPr>
          <p:sp>
            <p:nvSpPr>
              <p:cNvPr id="14" name="Freeform 25">
                <a:extLst>
                  <a:ext uri="{FF2B5EF4-FFF2-40B4-BE49-F238E27FC236}">
                    <a16:creationId xmlns:a16="http://schemas.microsoft.com/office/drawing/2014/main" id="{75F8F0A0-F56B-5D3A-5001-875AEAEF7317}"/>
                  </a:ext>
                </a:extLst>
              </p:cNvPr>
              <p:cNvSpPr/>
              <p:nvPr/>
            </p:nvSpPr>
            <p:spPr>
              <a:xfrm>
                <a:off x="0" y="0"/>
                <a:ext cx="555183" cy="3636055"/>
              </a:xfrm>
              <a:custGeom>
                <a:avLst/>
                <a:gdLst/>
                <a:ahLst/>
                <a:cxnLst/>
                <a:rect l="l" t="t" r="r" b="b"/>
                <a:pathLst>
                  <a:path w="555183" h="3636055">
                    <a:moveTo>
                      <a:pt x="0" y="0"/>
                    </a:moveTo>
                    <a:lnTo>
                      <a:pt x="555183" y="0"/>
                    </a:lnTo>
                    <a:lnTo>
                      <a:pt x="555183" y="3636055"/>
                    </a:lnTo>
                    <a:lnTo>
                      <a:pt x="0" y="3636055"/>
                    </a:lnTo>
                    <a:close/>
                  </a:path>
                </a:pathLst>
              </a:custGeom>
              <a:solidFill>
                <a:srgbClr val="203264"/>
              </a:solidFill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15" name="TextBox 26">
                <a:extLst>
                  <a:ext uri="{FF2B5EF4-FFF2-40B4-BE49-F238E27FC236}">
                    <a16:creationId xmlns:a16="http://schemas.microsoft.com/office/drawing/2014/main" id="{C5D40E7F-AAE7-8966-B06F-0B107D5F7C68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555183" cy="367415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</p:grpSp>
      <p:sp>
        <p:nvSpPr>
          <p:cNvPr id="17" name="Titel 25">
            <a:extLst>
              <a:ext uri="{FF2B5EF4-FFF2-40B4-BE49-F238E27FC236}">
                <a16:creationId xmlns:a16="http://schemas.microsoft.com/office/drawing/2014/main" id="{DA42E9B4-A00F-EF6D-D1E9-A6F42ED22F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4805" y="933555"/>
            <a:ext cx="6572564" cy="1325563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nl-NL" dirty="0"/>
              <a:t>Titel</a:t>
            </a:r>
          </a:p>
        </p:txBody>
      </p:sp>
      <p:sp>
        <p:nvSpPr>
          <p:cNvPr id="18" name="Tijdelijke aanduiding voor tekst 31">
            <a:extLst>
              <a:ext uri="{FF2B5EF4-FFF2-40B4-BE49-F238E27FC236}">
                <a16:creationId xmlns:a16="http://schemas.microsoft.com/office/drawing/2014/main" id="{F9FDCAD4-DFB1-6916-921F-3E4992F459E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54833" y="2807369"/>
            <a:ext cx="10840481" cy="4210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nl-NL" dirty="0"/>
              <a:t>Subtitel</a:t>
            </a:r>
          </a:p>
        </p:txBody>
      </p:sp>
      <p:sp>
        <p:nvSpPr>
          <p:cNvPr id="19" name="Tijdelijke aanduiding voor tekst 33">
            <a:extLst>
              <a:ext uri="{FF2B5EF4-FFF2-40B4-BE49-F238E27FC236}">
                <a16:creationId xmlns:a16="http://schemas.microsoft.com/office/drawing/2014/main" id="{8D58324C-9B13-7464-95B0-5AC0B31C339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54806" y="3340635"/>
            <a:ext cx="10840480" cy="8112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nl-NL" dirty="0"/>
              <a:t>Tekst</a:t>
            </a:r>
          </a:p>
        </p:txBody>
      </p:sp>
      <p:sp>
        <p:nvSpPr>
          <p:cNvPr id="20" name="Tijdelijke aanduiding voor tekst 31">
            <a:extLst>
              <a:ext uri="{FF2B5EF4-FFF2-40B4-BE49-F238E27FC236}">
                <a16:creationId xmlns:a16="http://schemas.microsoft.com/office/drawing/2014/main" id="{648120F0-EB65-83E7-A381-7EEA7CB0E5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54834" y="4526282"/>
            <a:ext cx="10840452" cy="4210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nl-NL" dirty="0"/>
              <a:t>Subtitel</a:t>
            </a:r>
          </a:p>
        </p:txBody>
      </p:sp>
      <p:sp>
        <p:nvSpPr>
          <p:cNvPr id="21" name="Tijdelijke aanduiding voor tekst 33">
            <a:extLst>
              <a:ext uri="{FF2B5EF4-FFF2-40B4-BE49-F238E27FC236}">
                <a16:creationId xmlns:a16="http://schemas.microsoft.com/office/drawing/2014/main" id="{F2DBE0CD-D731-D1DB-974E-158AB979E42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54805" y="5059548"/>
            <a:ext cx="10840452" cy="8112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nl-NL" dirty="0"/>
              <a:t>Tekst</a:t>
            </a:r>
          </a:p>
        </p:txBody>
      </p:sp>
      <p:pic>
        <p:nvPicPr>
          <p:cNvPr id="22" name="Afbeelding 21" descr="Afbeelding met symbool, Lettertype, logo, Graphics&#10;&#10;Door AI gegenereerde inhoud is mogelijk onjuist.">
            <a:extLst>
              <a:ext uri="{FF2B5EF4-FFF2-40B4-BE49-F238E27FC236}">
                <a16:creationId xmlns:a16="http://schemas.microsoft.com/office/drawing/2014/main" id="{059379BA-F2E0-9BE1-F8E7-042E51AE75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0015" y="141179"/>
            <a:ext cx="774460" cy="774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007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en boven,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20">
            <a:extLst>
              <a:ext uri="{FF2B5EF4-FFF2-40B4-BE49-F238E27FC236}">
                <a16:creationId xmlns:a16="http://schemas.microsoft.com/office/drawing/2014/main" id="{2706A1E8-A20E-B35A-B23A-C9F306F9F610}"/>
              </a:ext>
            </a:extLst>
          </p:cNvPr>
          <p:cNvGrpSpPr/>
          <p:nvPr userDrawn="1"/>
        </p:nvGrpSpPr>
        <p:grpSpPr>
          <a:xfrm rot="1086433">
            <a:off x="-191956" y="-967977"/>
            <a:ext cx="1352823" cy="7521484"/>
            <a:chOff x="0" y="0"/>
            <a:chExt cx="555183" cy="3045654"/>
          </a:xfrm>
        </p:grpSpPr>
        <p:sp>
          <p:nvSpPr>
            <p:cNvPr id="7" name="Freeform 21">
              <a:extLst>
                <a:ext uri="{FF2B5EF4-FFF2-40B4-BE49-F238E27FC236}">
                  <a16:creationId xmlns:a16="http://schemas.microsoft.com/office/drawing/2014/main" id="{449557E1-C987-149A-427A-D7B44635DE02}"/>
                </a:ext>
              </a:extLst>
            </p:cNvPr>
            <p:cNvSpPr/>
            <p:nvPr/>
          </p:nvSpPr>
          <p:spPr>
            <a:xfrm>
              <a:off x="0" y="0"/>
              <a:ext cx="555183" cy="3045653"/>
            </a:xfrm>
            <a:custGeom>
              <a:avLst/>
              <a:gdLst/>
              <a:ahLst/>
              <a:cxnLst/>
              <a:rect l="l" t="t" r="r" b="b"/>
              <a:pathLst>
                <a:path w="555183" h="3045653">
                  <a:moveTo>
                    <a:pt x="0" y="0"/>
                  </a:moveTo>
                  <a:lnTo>
                    <a:pt x="555183" y="0"/>
                  </a:lnTo>
                  <a:lnTo>
                    <a:pt x="555183" y="3045653"/>
                  </a:lnTo>
                  <a:lnTo>
                    <a:pt x="0" y="3045653"/>
                  </a:lnTo>
                  <a:close/>
                </a:path>
              </a:pathLst>
            </a:custGeom>
            <a:solidFill>
              <a:srgbClr val="1F83A3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8" name="TextBox 22">
              <a:extLst>
                <a:ext uri="{FF2B5EF4-FFF2-40B4-BE49-F238E27FC236}">
                  <a16:creationId xmlns:a16="http://schemas.microsoft.com/office/drawing/2014/main" id="{AE860B90-BFD3-4034-5CFD-2B9469CE4A7A}"/>
                </a:ext>
              </a:extLst>
            </p:cNvPr>
            <p:cNvSpPr txBox="1"/>
            <p:nvPr/>
          </p:nvSpPr>
          <p:spPr>
            <a:xfrm>
              <a:off x="0" y="-38100"/>
              <a:ext cx="555183" cy="308375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9" name="Group 23">
            <a:extLst>
              <a:ext uri="{FF2B5EF4-FFF2-40B4-BE49-F238E27FC236}">
                <a16:creationId xmlns:a16="http://schemas.microsoft.com/office/drawing/2014/main" id="{55AA8BD2-E075-1E03-4E0D-1ED8D5FC2037}"/>
              </a:ext>
            </a:extLst>
          </p:cNvPr>
          <p:cNvGrpSpPr/>
          <p:nvPr userDrawn="1"/>
        </p:nvGrpSpPr>
        <p:grpSpPr>
          <a:xfrm rot="1792394">
            <a:off x="-2465263" y="-2925611"/>
            <a:ext cx="3032812" cy="8979526"/>
            <a:chOff x="0" y="0"/>
            <a:chExt cx="555183" cy="3636055"/>
          </a:xfrm>
        </p:grpSpPr>
        <p:sp>
          <p:nvSpPr>
            <p:cNvPr id="10" name="Freeform 24">
              <a:extLst>
                <a:ext uri="{FF2B5EF4-FFF2-40B4-BE49-F238E27FC236}">
                  <a16:creationId xmlns:a16="http://schemas.microsoft.com/office/drawing/2014/main" id="{77D9F5FA-2565-F3F7-AF17-A22CF789E7DA}"/>
                </a:ext>
              </a:extLst>
            </p:cNvPr>
            <p:cNvSpPr/>
            <p:nvPr/>
          </p:nvSpPr>
          <p:spPr>
            <a:xfrm>
              <a:off x="0" y="0"/>
              <a:ext cx="555183" cy="3636055"/>
            </a:xfrm>
            <a:custGeom>
              <a:avLst/>
              <a:gdLst/>
              <a:ahLst/>
              <a:cxnLst/>
              <a:rect l="l" t="t" r="r" b="b"/>
              <a:pathLst>
                <a:path w="555183" h="3636055">
                  <a:moveTo>
                    <a:pt x="0" y="0"/>
                  </a:moveTo>
                  <a:lnTo>
                    <a:pt x="555183" y="0"/>
                  </a:lnTo>
                  <a:lnTo>
                    <a:pt x="555183" y="3636055"/>
                  </a:lnTo>
                  <a:lnTo>
                    <a:pt x="0" y="3636055"/>
                  </a:lnTo>
                  <a:close/>
                </a:path>
              </a:pathLst>
            </a:custGeom>
            <a:solidFill>
              <a:srgbClr val="203264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11" name="TextBox 25">
              <a:extLst>
                <a:ext uri="{FF2B5EF4-FFF2-40B4-BE49-F238E27FC236}">
                  <a16:creationId xmlns:a16="http://schemas.microsoft.com/office/drawing/2014/main" id="{ABBFE2E8-D61E-3C37-BBEA-D6CC6FD40623}"/>
                </a:ext>
              </a:extLst>
            </p:cNvPr>
            <p:cNvSpPr txBox="1"/>
            <p:nvPr/>
          </p:nvSpPr>
          <p:spPr>
            <a:xfrm>
              <a:off x="0" y="-38100"/>
              <a:ext cx="555183" cy="367415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2" name="Group 26">
            <a:extLst>
              <a:ext uri="{FF2B5EF4-FFF2-40B4-BE49-F238E27FC236}">
                <a16:creationId xmlns:a16="http://schemas.microsoft.com/office/drawing/2014/main" id="{1E23B18B-10B0-22D4-383A-49C5ABDC97A7}"/>
              </a:ext>
            </a:extLst>
          </p:cNvPr>
          <p:cNvGrpSpPr/>
          <p:nvPr userDrawn="1"/>
        </p:nvGrpSpPr>
        <p:grpSpPr>
          <a:xfrm rot="20533418">
            <a:off x="11060155" y="-754165"/>
            <a:ext cx="1352823" cy="7521484"/>
            <a:chOff x="0" y="0"/>
            <a:chExt cx="555183" cy="3045654"/>
          </a:xfrm>
        </p:grpSpPr>
        <p:sp>
          <p:nvSpPr>
            <p:cNvPr id="13" name="Freeform 27">
              <a:extLst>
                <a:ext uri="{FF2B5EF4-FFF2-40B4-BE49-F238E27FC236}">
                  <a16:creationId xmlns:a16="http://schemas.microsoft.com/office/drawing/2014/main" id="{70D64141-4D6A-58E3-E2AD-2ECE8F1C676C}"/>
                </a:ext>
              </a:extLst>
            </p:cNvPr>
            <p:cNvSpPr/>
            <p:nvPr/>
          </p:nvSpPr>
          <p:spPr>
            <a:xfrm>
              <a:off x="0" y="0"/>
              <a:ext cx="555183" cy="3045653"/>
            </a:xfrm>
            <a:custGeom>
              <a:avLst/>
              <a:gdLst/>
              <a:ahLst/>
              <a:cxnLst/>
              <a:rect l="l" t="t" r="r" b="b"/>
              <a:pathLst>
                <a:path w="555183" h="3045653">
                  <a:moveTo>
                    <a:pt x="0" y="0"/>
                  </a:moveTo>
                  <a:lnTo>
                    <a:pt x="555183" y="0"/>
                  </a:lnTo>
                  <a:lnTo>
                    <a:pt x="555183" y="3045653"/>
                  </a:lnTo>
                  <a:lnTo>
                    <a:pt x="0" y="3045653"/>
                  </a:lnTo>
                  <a:close/>
                </a:path>
              </a:pathLst>
            </a:custGeom>
            <a:solidFill>
              <a:srgbClr val="1F83A3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14" name="TextBox 28">
              <a:extLst>
                <a:ext uri="{FF2B5EF4-FFF2-40B4-BE49-F238E27FC236}">
                  <a16:creationId xmlns:a16="http://schemas.microsoft.com/office/drawing/2014/main" id="{3A6F9859-08C0-EE4E-E169-A9F52A5D5832}"/>
                </a:ext>
              </a:extLst>
            </p:cNvPr>
            <p:cNvSpPr txBox="1"/>
            <p:nvPr/>
          </p:nvSpPr>
          <p:spPr>
            <a:xfrm>
              <a:off x="0" y="-38100"/>
              <a:ext cx="555183" cy="308375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5" name="Group 29">
            <a:extLst>
              <a:ext uri="{FF2B5EF4-FFF2-40B4-BE49-F238E27FC236}">
                <a16:creationId xmlns:a16="http://schemas.microsoft.com/office/drawing/2014/main" id="{71EC4FA2-EB34-B22B-EA3F-7774B8DF6858}"/>
              </a:ext>
            </a:extLst>
          </p:cNvPr>
          <p:cNvGrpSpPr/>
          <p:nvPr userDrawn="1"/>
        </p:nvGrpSpPr>
        <p:grpSpPr>
          <a:xfrm rot="19797942">
            <a:off x="11640108" y="-2651088"/>
            <a:ext cx="2782040" cy="8979526"/>
            <a:chOff x="0" y="0"/>
            <a:chExt cx="555183" cy="3636055"/>
          </a:xfrm>
        </p:grpSpPr>
        <p:sp>
          <p:nvSpPr>
            <p:cNvPr id="16" name="Freeform 30">
              <a:extLst>
                <a:ext uri="{FF2B5EF4-FFF2-40B4-BE49-F238E27FC236}">
                  <a16:creationId xmlns:a16="http://schemas.microsoft.com/office/drawing/2014/main" id="{D0DC9B93-46ED-A51A-E0A4-2C0B33FB98B3}"/>
                </a:ext>
              </a:extLst>
            </p:cNvPr>
            <p:cNvSpPr/>
            <p:nvPr/>
          </p:nvSpPr>
          <p:spPr>
            <a:xfrm>
              <a:off x="0" y="0"/>
              <a:ext cx="555183" cy="3636055"/>
            </a:xfrm>
            <a:custGeom>
              <a:avLst/>
              <a:gdLst/>
              <a:ahLst/>
              <a:cxnLst/>
              <a:rect l="l" t="t" r="r" b="b"/>
              <a:pathLst>
                <a:path w="555183" h="3636055">
                  <a:moveTo>
                    <a:pt x="0" y="0"/>
                  </a:moveTo>
                  <a:lnTo>
                    <a:pt x="555183" y="0"/>
                  </a:lnTo>
                  <a:lnTo>
                    <a:pt x="555183" y="3636055"/>
                  </a:lnTo>
                  <a:lnTo>
                    <a:pt x="0" y="3636055"/>
                  </a:lnTo>
                  <a:close/>
                </a:path>
              </a:pathLst>
            </a:custGeom>
            <a:solidFill>
              <a:srgbClr val="203264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17" name="TextBox 31">
              <a:extLst>
                <a:ext uri="{FF2B5EF4-FFF2-40B4-BE49-F238E27FC236}">
                  <a16:creationId xmlns:a16="http://schemas.microsoft.com/office/drawing/2014/main" id="{119B1AA6-3FCD-337C-5556-79728270E181}"/>
                </a:ext>
              </a:extLst>
            </p:cNvPr>
            <p:cNvSpPr txBox="1"/>
            <p:nvPr/>
          </p:nvSpPr>
          <p:spPr>
            <a:xfrm>
              <a:off x="0" y="-38100"/>
              <a:ext cx="555183" cy="367415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8" name="Group 32">
            <a:extLst>
              <a:ext uri="{FF2B5EF4-FFF2-40B4-BE49-F238E27FC236}">
                <a16:creationId xmlns:a16="http://schemas.microsoft.com/office/drawing/2014/main" id="{61499041-A2BF-1080-D245-872DD9356319}"/>
              </a:ext>
            </a:extLst>
          </p:cNvPr>
          <p:cNvGrpSpPr/>
          <p:nvPr userDrawn="1"/>
        </p:nvGrpSpPr>
        <p:grpSpPr>
          <a:xfrm rot="1244606">
            <a:off x="11484758" y="873099"/>
            <a:ext cx="1352823" cy="8979526"/>
            <a:chOff x="0" y="0"/>
            <a:chExt cx="555183" cy="3636055"/>
          </a:xfrm>
        </p:grpSpPr>
        <p:sp>
          <p:nvSpPr>
            <p:cNvPr id="19" name="Freeform 33">
              <a:extLst>
                <a:ext uri="{FF2B5EF4-FFF2-40B4-BE49-F238E27FC236}">
                  <a16:creationId xmlns:a16="http://schemas.microsoft.com/office/drawing/2014/main" id="{641BBB10-586F-DDD6-26F9-4EEF6AE4A862}"/>
                </a:ext>
              </a:extLst>
            </p:cNvPr>
            <p:cNvSpPr/>
            <p:nvPr/>
          </p:nvSpPr>
          <p:spPr>
            <a:xfrm>
              <a:off x="0" y="0"/>
              <a:ext cx="555183" cy="3636055"/>
            </a:xfrm>
            <a:custGeom>
              <a:avLst/>
              <a:gdLst/>
              <a:ahLst/>
              <a:cxnLst/>
              <a:rect l="l" t="t" r="r" b="b"/>
              <a:pathLst>
                <a:path w="555183" h="3636055">
                  <a:moveTo>
                    <a:pt x="0" y="0"/>
                  </a:moveTo>
                  <a:lnTo>
                    <a:pt x="555183" y="0"/>
                  </a:lnTo>
                  <a:lnTo>
                    <a:pt x="555183" y="3636055"/>
                  </a:lnTo>
                  <a:lnTo>
                    <a:pt x="0" y="3636055"/>
                  </a:lnTo>
                  <a:close/>
                </a:path>
              </a:pathLst>
            </a:custGeom>
            <a:solidFill>
              <a:srgbClr val="30BBAD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20" name="TextBox 34">
              <a:extLst>
                <a:ext uri="{FF2B5EF4-FFF2-40B4-BE49-F238E27FC236}">
                  <a16:creationId xmlns:a16="http://schemas.microsoft.com/office/drawing/2014/main" id="{8AF82BD9-CDF4-A428-754D-F5A05DEDF472}"/>
                </a:ext>
              </a:extLst>
            </p:cNvPr>
            <p:cNvSpPr txBox="1"/>
            <p:nvPr/>
          </p:nvSpPr>
          <p:spPr>
            <a:xfrm>
              <a:off x="0" y="-38100"/>
              <a:ext cx="555183" cy="367415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2" name="Tijdelijke aanduiding voor media 17">
            <a:extLst>
              <a:ext uri="{FF2B5EF4-FFF2-40B4-BE49-F238E27FC236}">
                <a16:creationId xmlns:a16="http://schemas.microsoft.com/office/drawing/2014/main" id="{DFE1AE98-92D3-A6F5-A494-0B5C551BDC74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>
          <a:xfrm>
            <a:off x="2319038" y="861376"/>
            <a:ext cx="2224868" cy="2175921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nl-NL"/>
              <a:t>Klik op het pictogram als u media wilt toevoegen</a:t>
            </a:r>
          </a:p>
        </p:txBody>
      </p:sp>
      <p:sp>
        <p:nvSpPr>
          <p:cNvPr id="23" name="Tijdelijke aanduiding voor media 17">
            <a:extLst>
              <a:ext uri="{FF2B5EF4-FFF2-40B4-BE49-F238E27FC236}">
                <a16:creationId xmlns:a16="http://schemas.microsoft.com/office/drawing/2014/main" id="{5548BCC3-2D27-FB3F-3161-D5F4F2EECA69}"/>
              </a:ext>
            </a:extLst>
          </p:cNvPr>
          <p:cNvSpPr>
            <a:spLocks noGrp="1"/>
          </p:cNvSpPr>
          <p:nvPr>
            <p:ph type="media" sz="quarter" idx="12"/>
          </p:nvPr>
        </p:nvSpPr>
        <p:spPr>
          <a:xfrm>
            <a:off x="5075022" y="861375"/>
            <a:ext cx="2224868" cy="2175921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nl-NL"/>
              <a:t>Klik op het pictogram als u media wilt toevoegen</a:t>
            </a:r>
          </a:p>
        </p:txBody>
      </p:sp>
      <p:sp>
        <p:nvSpPr>
          <p:cNvPr id="24" name="Tijdelijke aanduiding voor media 17">
            <a:extLst>
              <a:ext uri="{FF2B5EF4-FFF2-40B4-BE49-F238E27FC236}">
                <a16:creationId xmlns:a16="http://schemas.microsoft.com/office/drawing/2014/main" id="{FCDF14A0-07FF-00DD-53A0-C1BCEC1115B1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>
          <a:xfrm>
            <a:off x="7831006" y="861374"/>
            <a:ext cx="2224868" cy="2175921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nl-NL"/>
              <a:t>Klik op het pictogram als u media wilt toevoegen</a:t>
            </a:r>
          </a:p>
        </p:txBody>
      </p:sp>
      <p:sp>
        <p:nvSpPr>
          <p:cNvPr id="25" name="Titel 25">
            <a:extLst>
              <a:ext uri="{FF2B5EF4-FFF2-40B4-BE49-F238E27FC236}">
                <a16:creationId xmlns:a16="http://schemas.microsoft.com/office/drawing/2014/main" id="{425466B0-D679-B89A-C7FF-FD39A75E06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6567" y="3429000"/>
            <a:ext cx="8836063" cy="811213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nl-NL" dirty="0"/>
              <a:t>Titel</a:t>
            </a:r>
          </a:p>
        </p:txBody>
      </p:sp>
      <p:sp>
        <p:nvSpPr>
          <p:cNvPr id="26" name="Tijdelijke aanduiding voor tekst 33">
            <a:extLst>
              <a:ext uri="{FF2B5EF4-FFF2-40B4-BE49-F238E27FC236}">
                <a16:creationId xmlns:a16="http://schemas.microsoft.com/office/drawing/2014/main" id="{EC0A7584-6B0F-F4A5-FCB0-2DCE570DB5B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466568" y="4394718"/>
            <a:ext cx="8836064" cy="18993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nl-NL" dirty="0"/>
              <a:t>Tekst</a:t>
            </a:r>
          </a:p>
        </p:txBody>
      </p:sp>
      <p:pic>
        <p:nvPicPr>
          <p:cNvPr id="27" name="Afbeelding 26" descr="Afbeelding met symbool, Lettertype, logo, Graphics&#10;&#10;Door AI gegenereerde inhoud is mogelijk onjuist.">
            <a:extLst>
              <a:ext uri="{FF2B5EF4-FFF2-40B4-BE49-F238E27FC236}">
                <a16:creationId xmlns:a16="http://schemas.microsoft.com/office/drawing/2014/main" id="{B5AF790F-08A1-CE21-94F1-7BF9B252CA5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0015" y="141179"/>
            <a:ext cx="774460" cy="774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923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tekst gro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ep 13">
            <a:extLst>
              <a:ext uri="{FF2B5EF4-FFF2-40B4-BE49-F238E27FC236}">
                <a16:creationId xmlns:a16="http://schemas.microsoft.com/office/drawing/2014/main" id="{61840D42-3470-87F3-1585-7203332A880F}"/>
              </a:ext>
            </a:extLst>
          </p:cNvPr>
          <p:cNvGrpSpPr/>
          <p:nvPr userDrawn="1"/>
        </p:nvGrpSpPr>
        <p:grpSpPr>
          <a:xfrm>
            <a:off x="9464168" y="-5239383"/>
            <a:ext cx="6864127" cy="17336766"/>
            <a:chOff x="15540503" y="-3090154"/>
            <a:chExt cx="6864127" cy="17336766"/>
          </a:xfrm>
        </p:grpSpPr>
        <p:grpSp>
          <p:nvGrpSpPr>
            <p:cNvPr id="5" name="Group 11">
              <a:extLst>
                <a:ext uri="{FF2B5EF4-FFF2-40B4-BE49-F238E27FC236}">
                  <a16:creationId xmlns:a16="http://schemas.microsoft.com/office/drawing/2014/main" id="{8DB1FAB6-F197-6BB0-901F-3FDF8E9F5678}"/>
                </a:ext>
              </a:extLst>
            </p:cNvPr>
            <p:cNvGrpSpPr/>
            <p:nvPr userDrawn="1"/>
          </p:nvGrpSpPr>
          <p:grpSpPr>
            <a:xfrm rot="-1802058">
              <a:off x="15540503" y="-3090154"/>
              <a:ext cx="6864127" cy="13805645"/>
              <a:chOff x="0" y="0"/>
              <a:chExt cx="1807836" cy="3636055"/>
            </a:xfrm>
          </p:grpSpPr>
          <p:sp>
            <p:nvSpPr>
              <p:cNvPr id="6" name="Freeform 12">
                <a:extLst>
                  <a:ext uri="{FF2B5EF4-FFF2-40B4-BE49-F238E27FC236}">
                    <a16:creationId xmlns:a16="http://schemas.microsoft.com/office/drawing/2014/main" id="{2FBBEE3E-1ACC-B8BE-CA0B-79AE74A5A84A}"/>
                  </a:ext>
                </a:extLst>
              </p:cNvPr>
              <p:cNvSpPr/>
              <p:nvPr/>
            </p:nvSpPr>
            <p:spPr>
              <a:xfrm>
                <a:off x="0" y="0"/>
                <a:ext cx="1807836" cy="3636055"/>
              </a:xfrm>
              <a:custGeom>
                <a:avLst/>
                <a:gdLst/>
                <a:ahLst/>
                <a:cxnLst/>
                <a:rect l="l" t="t" r="r" b="b"/>
                <a:pathLst>
                  <a:path w="1807836" h="3636055">
                    <a:moveTo>
                      <a:pt x="0" y="0"/>
                    </a:moveTo>
                    <a:lnTo>
                      <a:pt x="1807836" y="0"/>
                    </a:lnTo>
                    <a:lnTo>
                      <a:pt x="1807836" y="3636055"/>
                    </a:lnTo>
                    <a:lnTo>
                      <a:pt x="0" y="3636055"/>
                    </a:lnTo>
                    <a:close/>
                  </a:path>
                </a:pathLst>
              </a:custGeom>
              <a:solidFill>
                <a:srgbClr val="203264"/>
              </a:solidFill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7" name="TextBox 13">
                <a:extLst>
                  <a:ext uri="{FF2B5EF4-FFF2-40B4-BE49-F238E27FC236}">
                    <a16:creationId xmlns:a16="http://schemas.microsoft.com/office/drawing/2014/main" id="{F69D6CD7-D3E8-9CCF-C080-F06D203DF08D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07836" cy="367415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8" name="Group 14">
              <a:extLst>
                <a:ext uri="{FF2B5EF4-FFF2-40B4-BE49-F238E27FC236}">
                  <a16:creationId xmlns:a16="http://schemas.microsoft.com/office/drawing/2014/main" id="{66A03ED6-542C-1388-1F21-68E2561CA34A}"/>
                </a:ext>
              </a:extLst>
            </p:cNvPr>
            <p:cNvGrpSpPr/>
            <p:nvPr userDrawn="1"/>
          </p:nvGrpSpPr>
          <p:grpSpPr>
            <a:xfrm rot="1818395">
              <a:off x="15592185" y="207439"/>
              <a:ext cx="2107962" cy="13805645"/>
              <a:chOff x="0" y="0"/>
              <a:chExt cx="555183" cy="3636055"/>
            </a:xfrm>
          </p:grpSpPr>
          <p:sp>
            <p:nvSpPr>
              <p:cNvPr id="9" name="Freeform 15">
                <a:extLst>
                  <a:ext uri="{FF2B5EF4-FFF2-40B4-BE49-F238E27FC236}">
                    <a16:creationId xmlns:a16="http://schemas.microsoft.com/office/drawing/2014/main" id="{F0848423-CE70-7230-B1F0-E2EB5C6E0CB5}"/>
                  </a:ext>
                </a:extLst>
              </p:cNvPr>
              <p:cNvSpPr/>
              <p:nvPr/>
            </p:nvSpPr>
            <p:spPr>
              <a:xfrm>
                <a:off x="0" y="0"/>
                <a:ext cx="555183" cy="3636055"/>
              </a:xfrm>
              <a:custGeom>
                <a:avLst/>
                <a:gdLst/>
                <a:ahLst/>
                <a:cxnLst/>
                <a:rect l="l" t="t" r="r" b="b"/>
                <a:pathLst>
                  <a:path w="555183" h="3636055">
                    <a:moveTo>
                      <a:pt x="0" y="0"/>
                    </a:moveTo>
                    <a:lnTo>
                      <a:pt x="555183" y="0"/>
                    </a:lnTo>
                    <a:lnTo>
                      <a:pt x="555183" y="3636055"/>
                    </a:lnTo>
                    <a:lnTo>
                      <a:pt x="0" y="3636055"/>
                    </a:lnTo>
                    <a:close/>
                  </a:path>
                </a:pathLst>
              </a:custGeom>
              <a:solidFill>
                <a:srgbClr val="1F83A3"/>
              </a:solidFill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10" name="TextBox 16">
                <a:extLst>
                  <a:ext uri="{FF2B5EF4-FFF2-40B4-BE49-F238E27FC236}">
                    <a16:creationId xmlns:a16="http://schemas.microsoft.com/office/drawing/2014/main" id="{B30E2D20-1A3A-3BB8-EBDC-8950227E4BEE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555183" cy="367415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11" name="Group 17">
              <a:extLst>
                <a:ext uri="{FF2B5EF4-FFF2-40B4-BE49-F238E27FC236}">
                  <a16:creationId xmlns:a16="http://schemas.microsoft.com/office/drawing/2014/main" id="{8AD95D69-BA50-95B7-C094-270CDA661D86}"/>
                </a:ext>
              </a:extLst>
            </p:cNvPr>
            <p:cNvGrpSpPr/>
            <p:nvPr userDrawn="1"/>
          </p:nvGrpSpPr>
          <p:grpSpPr>
            <a:xfrm rot="1779341">
              <a:off x="17147422" y="2682646"/>
              <a:ext cx="2107962" cy="11563966"/>
              <a:chOff x="0" y="0"/>
              <a:chExt cx="555183" cy="3045654"/>
            </a:xfrm>
          </p:grpSpPr>
          <p:sp>
            <p:nvSpPr>
              <p:cNvPr id="12" name="Freeform 18">
                <a:extLst>
                  <a:ext uri="{FF2B5EF4-FFF2-40B4-BE49-F238E27FC236}">
                    <a16:creationId xmlns:a16="http://schemas.microsoft.com/office/drawing/2014/main" id="{28DED37B-D333-1DBD-1B39-128AF5BD1AF7}"/>
                  </a:ext>
                </a:extLst>
              </p:cNvPr>
              <p:cNvSpPr/>
              <p:nvPr/>
            </p:nvSpPr>
            <p:spPr>
              <a:xfrm>
                <a:off x="0" y="0"/>
                <a:ext cx="555183" cy="3045653"/>
              </a:xfrm>
              <a:custGeom>
                <a:avLst/>
                <a:gdLst/>
                <a:ahLst/>
                <a:cxnLst/>
                <a:rect l="l" t="t" r="r" b="b"/>
                <a:pathLst>
                  <a:path w="555183" h="3045653">
                    <a:moveTo>
                      <a:pt x="0" y="0"/>
                    </a:moveTo>
                    <a:lnTo>
                      <a:pt x="555183" y="0"/>
                    </a:lnTo>
                    <a:lnTo>
                      <a:pt x="555183" y="3045653"/>
                    </a:lnTo>
                    <a:lnTo>
                      <a:pt x="0" y="3045653"/>
                    </a:lnTo>
                    <a:close/>
                  </a:path>
                </a:pathLst>
              </a:custGeom>
              <a:solidFill>
                <a:srgbClr val="30BBAD"/>
              </a:solidFill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13" name="TextBox 19">
                <a:extLst>
                  <a:ext uri="{FF2B5EF4-FFF2-40B4-BE49-F238E27FC236}">
                    <a16:creationId xmlns:a16="http://schemas.microsoft.com/office/drawing/2014/main" id="{BC6921B7-ABF1-9B0C-9D5E-2BCA85FD362A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555183" cy="308375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</p:grpSp>
      <p:sp>
        <p:nvSpPr>
          <p:cNvPr id="15" name="Titel 25">
            <a:extLst>
              <a:ext uri="{FF2B5EF4-FFF2-40B4-BE49-F238E27FC236}">
                <a16:creationId xmlns:a16="http://schemas.microsoft.com/office/drawing/2014/main" id="{4E82473B-5934-7D60-D1E9-A7B6247468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4805" y="933555"/>
            <a:ext cx="6572564" cy="839261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nl-NL" dirty="0"/>
              <a:t>Titel</a:t>
            </a:r>
          </a:p>
        </p:txBody>
      </p:sp>
      <p:sp>
        <p:nvSpPr>
          <p:cNvPr id="20" name="Tijdelijke aanduiding voor tekst 19">
            <a:extLst>
              <a:ext uri="{FF2B5EF4-FFF2-40B4-BE49-F238E27FC236}">
                <a16:creationId xmlns:a16="http://schemas.microsoft.com/office/drawing/2014/main" id="{0FA575A0-F698-465E-9A83-827AED447F4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54050" y="1968500"/>
            <a:ext cx="7529513" cy="4386263"/>
          </a:xfrm>
          <a:prstGeom prst="rect">
            <a:avLst/>
          </a:prstGeom>
        </p:spPr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nl-NL" dirty="0"/>
              <a:t>Opsomming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21" name="Afbeelding 20" descr="Afbeelding met symbool, Lettertype, logo, Graphics&#10;&#10;Door AI gegenereerde inhoud is mogelijk onjuist.">
            <a:extLst>
              <a:ext uri="{FF2B5EF4-FFF2-40B4-BE49-F238E27FC236}">
                <a16:creationId xmlns:a16="http://schemas.microsoft.com/office/drawing/2014/main" id="{67185CB2-456B-BD98-35B4-20F890D1E8D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0015" y="141179"/>
            <a:ext cx="774460" cy="774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6604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grote tekst en afbeeldingen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1">
            <a:extLst>
              <a:ext uri="{FF2B5EF4-FFF2-40B4-BE49-F238E27FC236}">
                <a16:creationId xmlns:a16="http://schemas.microsoft.com/office/drawing/2014/main" id="{A19126D4-D7EE-A187-56AA-33459357B17D}"/>
              </a:ext>
            </a:extLst>
          </p:cNvPr>
          <p:cNvGrpSpPr/>
          <p:nvPr userDrawn="1"/>
        </p:nvGrpSpPr>
        <p:grpSpPr>
          <a:xfrm rot="-2371990">
            <a:off x="11138019" y="-2837137"/>
            <a:ext cx="2107962" cy="7908654"/>
            <a:chOff x="0" y="0"/>
            <a:chExt cx="555183" cy="2082938"/>
          </a:xfrm>
        </p:grpSpPr>
        <p:sp>
          <p:nvSpPr>
            <p:cNvPr id="9" name="Freeform 12">
              <a:extLst>
                <a:ext uri="{FF2B5EF4-FFF2-40B4-BE49-F238E27FC236}">
                  <a16:creationId xmlns:a16="http://schemas.microsoft.com/office/drawing/2014/main" id="{2B710023-1956-2DE5-D99E-166C49D122B5}"/>
                </a:ext>
              </a:extLst>
            </p:cNvPr>
            <p:cNvSpPr/>
            <p:nvPr/>
          </p:nvSpPr>
          <p:spPr>
            <a:xfrm>
              <a:off x="0" y="0"/>
              <a:ext cx="555183" cy="2082938"/>
            </a:xfrm>
            <a:custGeom>
              <a:avLst/>
              <a:gdLst/>
              <a:ahLst/>
              <a:cxnLst/>
              <a:rect l="l" t="t" r="r" b="b"/>
              <a:pathLst>
                <a:path w="555183" h="2082938">
                  <a:moveTo>
                    <a:pt x="0" y="0"/>
                  </a:moveTo>
                  <a:lnTo>
                    <a:pt x="555183" y="0"/>
                  </a:lnTo>
                  <a:lnTo>
                    <a:pt x="555183" y="2082938"/>
                  </a:lnTo>
                  <a:lnTo>
                    <a:pt x="0" y="2082938"/>
                  </a:lnTo>
                  <a:close/>
                </a:path>
              </a:pathLst>
            </a:custGeom>
            <a:solidFill>
              <a:srgbClr val="1F83A3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10" name="TextBox 13">
              <a:extLst>
                <a:ext uri="{FF2B5EF4-FFF2-40B4-BE49-F238E27FC236}">
                  <a16:creationId xmlns:a16="http://schemas.microsoft.com/office/drawing/2014/main" id="{A5584578-F664-6C7C-C1D8-3816D2438A52}"/>
                </a:ext>
              </a:extLst>
            </p:cNvPr>
            <p:cNvSpPr txBox="1"/>
            <p:nvPr/>
          </p:nvSpPr>
          <p:spPr>
            <a:xfrm>
              <a:off x="0" y="-38100"/>
              <a:ext cx="555183" cy="212103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1" name="Group 24">
            <a:extLst>
              <a:ext uri="{FF2B5EF4-FFF2-40B4-BE49-F238E27FC236}">
                <a16:creationId xmlns:a16="http://schemas.microsoft.com/office/drawing/2014/main" id="{778314E4-6679-1227-FFB0-E5BE352CE8CB}"/>
              </a:ext>
            </a:extLst>
          </p:cNvPr>
          <p:cNvGrpSpPr/>
          <p:nvPr userDrawn="1"/>
        </p:nvGrpSpPr>
        <p:grpSpPr>
          <a:xfrm rot="-1802058">
            <a:off x="12641817" y="-4313722"/>
            <a:ext cx="2107962" cy="13805645"/>
            <a:chOff x="0" y="0"/>
            <a:chExt cx="555183" cy="3636055"/>
          </a:xfrm>
        </p:grpSpPr>
        <p:sp>
          <p:nvSpPr>
            <p:cNvPr id="12" name="Freeform 25">
              <a:extLst>
                <a:ext uri="{FF2B5EF4-FFF2-40B4-BE49-F238E27FC236}">
                  <a16:creationId xmlns:a16="http://schemas.microsoft.com/office/drawing/2014/main" id="{9CA33F33-B250-4557-06A4-199853EA0F3E}"/>
                </a:ext>
              </a:extLst>
            </p:cNvPr>
            <p:cNvSpPr/>
            <p:nvPr/>
          </p:nvSpPr>
          <p:spPr>
            <a:xfrm>
              <a:off x="0" y="0"/>
              <a:ext cx="555183" cy="3636055"/>
            </a:xfrm>
            <a:custGeom>
              <a:avLst/>
              <a:gdLst/>
              <a:ahLst/>
              <a:cxnLst/>
              <a:rect l="l" t="t" r="r" b="b"/>
              <a:pathLst>
                <a:path w="555183" h="3636055">
                  <a:moveTo>
                    <a:pt x="0" y="0"/>
                  </a:moveTo>
                  <a:lnTo>
                    <a:pt x="555183" y="0"/>
                  </a:lnTo>
                  <a:lnTo>
                    <a:pt x="555183" y="3636055"/>
                  </a:lnTo>
                  <a:lnTo>
                    <a:pt x="0" y="3636055"/>
                  </a:lnTo>
                  <a:close/>
                </a:path>
              </a:pathLst>
            </a:custGeom>
            <a:solidFill>
              <a:srgbClr val="203264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13" name="TextBox 26">
              <a:extLst>
                <a:ext uri="{FF2B5EF4-FFF2-40B4-BE49-F238E27FC236}">
                  <a16:creationId xmlns:a16="http://schemas.microsoft.com/office/drawing/2014/main" id="{CE35F587-B0EB-05D4-BF09-3AADF12BFA1D}"/>
                </a:ext>
              </a:extLst>
            </p:cNvPr>
            <p:cNvSpPr txBox="1"/>
            <p:nvPr/>
          </p:nvSpPr>
          <p:spPr>
            <a:xfrm>
              <a:off x="0" y="-38100"/>
              <a:ext cx="555183" cy="367415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4" name="Tijdelijke aanduiding voor media 17">
            <a:extLst>
              <a:ext uri="{FF2B5EF4-FFF2-40B4-BE49-F238E27FC236}">
                <a16:creationId xmlns:a16="http://schemas.microsoft.com/office/drawing/2014/main" id="{60986A1A-DDEF-A6BE-014D-F98D22558DBC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>
          <a:xfrm>
            <a:off x="7644541" y="662290"/>
            <a:ext cx="2828946" cy="2766710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nl-NL"/>
              <a:t>Klik op het pictogram als u media wilt toevoegen</a:t>
            </a:r>
          </a:p>
        </p:txBody>
      </p:sp>
      <p:sp>
        <p:nvSpPr>
          <p:cNvPr id="15" name="Tijdelijke aanduiding voor media 17">
            <a:extLst>
              <a:ext uri="{FF2B5EF4-FFF2-40B4-BE49-F238E27FC236}">
                <a16:creationId xmlns:a16="http://schemas.microsoft.com/office/drawing/2014/main" id="{C5DC22EB-A63D-9DDF-6C4C-5CFFBC7B49B0}"/>
              </a:ext>
            </a:extLst>
          </p:cNvPr>
          <p:cNvSpPr>
            <a:spLocks noGrp="1"/>
          </p:cNvSpPr>
          <p:nvPr>
            <p:ph type="media" sz="quarter" idx="12"/>
          </p:nvPr>
        </p:nvSpPr>
        <p:spPr>
          <a:xfrm>
            <a:off x="7644541" y="3699404"/>
            <a:ext cx="2828946" cy="2766710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nl-NL"/>
              <a:t>Klik op het pictogram als u media wilt toevoegen</a:t>
            </a:r>
          </a:p>
        </p:txBody>
      </p:sp>
      <p:sp>
        <p:nvSpPr>
          <p:cNvPr id="16" name="Titel 25">
            <a:extLst>
              <a:ext uri="{FF2B5EF4-FFF2-40B4-BE49-F238E27FC236}">
                <a16:creationId xmlns:a16="http://schemas.microsoft.com/office/drawing/2014/main" id="{B7659F26-EE00-A985-D28F-5F054EC1BE8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881" y="793356"/>
            <a:ext cx="6932640" cy="811213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nl-NL" dirty="0"/>
              <a:t>Titel</a:t>
            </a:r>
          </a:p>
        </p:txBody>
      </p:sp>
      <p:sp>
        <p:nvSpPr>
          <p:cNvPr id="17" name="Tijdelijke aanduiding voor tekst 33">
            <a:extLst>
              <a:ext uri="{FF2B5EF4-FFF2-40B4-BE49-F238E27FC236}">
                <a16:creationId xmlns:a16="http://schemas.microsoft.com/office/drawing/2014/main" id="{D95EB0B1-C321-CDB1-A1CB-53FBEFE9A39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9881" y="1759074"/>
            <a:ext cx="6932641" cy="47070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nl-NL" dirty="0"/>
              <a:t>Tekst</a:t>
            </a:r>
          </a:p>
        </p:txBody>
      </p:sp>
      <p:pic>
        <p:nvPicPr>
          <p:cNvPr id="18" name="Afbeelding 17" descr="Afbeelding met symbool, Lettertype, logo, Graphics&#10;&#10;Door AI gegenereerde inhoud is mogelijk onjuist.">
            <a:extLst>
              <a:ext uri="{FF2B5EF4-FFF2-40B4-BE49-F238E27FC236}">
                <a16:creationId xmlns:a16="http://schemas.microsoft.com/office/drawing/2014/main" id="{26CB6ECE-EEB5-F844-5A77-95E2B426FE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0015" y="141179"/>
            <a:ext cx="774460" cy="774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838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kst en afbeeldingen on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2">
            <a:extLst>
              <a:ext uri="{FF2B5EF4-FFF2-40B4-BE49-F238E27FC236}">
                <a16:creationId xmlns:a16="http://schemas.microsoft.com/office/drawing/2014/main" id="{84AEF3FA-8111-B23D-6212-A1754A3017F3}"/>
              </a:ext>
            </a:extLst>
          </p:cNvPr>
          <p:cNvGrpSpPr/>
          <p:nvPr userDrawn="1"/>
        </p:nvGrpSpPr>
        <p:grpSpPr>
          <a:xfrm rot="-1066582">
            <a:off x="11138020" y="-1941863"/>
            <a:ext cx="2107962" cy="11563966"/>
            <a:chOff x="0" y="0"/>
            <a:chExt cx="555183" cy="3045654"/>
          </a:xfrm>
        </p:grpSpPr>
        <p:sp>
          <p:nvSpPr>
            <p:cNvPr id="9" name="Freeform 23">
              <a:extLst>
                <a:ext uri="{FF2B5EF4-FFF2-40B4-BE49-F238E27FC236}">
                  <a16:creationId xmlns:a16="http://schemas.microsoft.com/office/drawing/2014/main" id="{890F6DA3-C5A1-E2CA-F339-00D070A59984}"/>
                </a:ext>
              </a:extLst>
            </p:cNvPr>
            <p:cNvSpPr/>
            <p:nvPr/>
          </p:nvSpPr>
          <p:spPr>
            <a:xfrm>
              <a:off x="0" y="0"/>
              <a:ext cx="555183" cy="3045653"/>
            </a:xfrm>
            <a:custGeom>
              <a:avLst/>
              <a:gdLst/>
              <a:ahLst/>
              <a:cxnLst/>
              <a:rect l="l" t="t" r="r" b="b"/>
              <a:pathLst>
                <a:path w="555183" h="3045653">
                  <a:moveTo>
                    <a:pt x="0" y="0"/>
                  </a:moveTo>
                  <a:lnTo>
                    <a:pt x="555183" y="0"/>
                  </a:lnTo>
                  <a:lnTo>
                    <a:pt x="555183" y="3045653"/>
                  </a:lnTo>
                  <a:lnTo>
                    <a:pt x="0" y="3045653"/>
                  </a:lnTo>
                  <a:close/>
                </a:path>
              </a:pathLst>
            </a:custGeom>
            <a:solidFill>
              <a:srgbClr val="203264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10" name="TextBox 24">
              <a:extLst>
                <a:ext uri="{FF2B5EF4-FFF2-40B4-BE49-F238E27FC236}">
                  <a16:creationId xmlns:a16="http://schemas.microsoft.com/office/drawing/2014/main" id="{6754D678-7813-3320-B21F-7235DEBBAF6D}"/>
                </a:ext>
              </a:extLst>
            </p:cNvPr>
            <p:cNvSpPr txBox="1"/>
            <p:nvPr/>
          </p:nvSpPr>
          <p:spPr>
            <a:xfrm>
              <a:off x="0" y="-38100"/>
              <a:ext cx="555183" cy="308375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1" name="Group 25">
            <a:extLst>
              <a:ext uri="{FF2B5EF4-FFF2-40B4-BE49-F238E27FC236}">
                <a16:creationId xmlns:a16="http://schemas.microsoft.com/office/drawing/2014/main" id="{65DAB461-0227-C5DC-C011-C286BE2A712E}"/>
              </a:ext>
            </a:extLst>
          </p:cNvPr>
          <p:cNvGrpSpPr/>
          <p:nvPr userDrawn="1"/>
        </p:nvGrpSpPr>
        <p:grpSpPr>
          <a:xfrm rot="-1802058">
            <a:off x="12191212" y="-4308394"/>
            <a:ext cx="2107962" cy="13805645"/>
            <a:chOff x="0" y="0"/>
            <a:chExt cx="555183" cy="3636055"/>
          </a:xfrm>
        </p:grpSpPr>
        <p:sp>
          <p:nvSpPr>
            <p:cNvPr id="12" name="Freeform 26">
              <a:extLst>
                <a:ext uri="{FF2B5EF4-FFF2-40B4-BE49-F238E27FC236}">
                  <a16:creationId xmlns:a16="http://schemas.microsoft.com/office/drawing/2014/main" id="{41579A7F-1461-7FF0-470E-5266E1D0F5B6}"/>
                </a:ext>
              </a:extLst>
            </p:cNvPr>
            <p:cNvSpPr/>
            <p:nvPr/>
          </p:nvSpPr>
          <p:spPr>
            <a:xfrm>
              <a:off x="0" y="0"/>
              <a:ext cx="555183" cy="3636055"/>
            </a:xfrm>
            <a:custGeom>
              <a:avLst/>
              <a:gdLst/>
              <a:ahLst/>
              <a:cxnLst/>
              <a:rect l="l" t="t" r="r" b="b"/>
              <a:pathLst>
                <a:path w="555183" h="3636055">
                  <a:moveTo>
                    <a:pt x="0" y="0"/>
                  </a:moveTo>
                  <a:lnTo>
                    <a:pt x="555183" y="0"/>
                  </a:lnTo>
                  <a:lnTo>
                    <a:pt x="555183" y="3636055"/>
                  </a:lnTo>
                  <a:lnTo>
                    <a:pt x="0" y="3636055"/>
                  </a:lnTo>
                  <a:close/>
                </a:path>
              </a:pathLst>
            </a:custGeom>
            <a:solidFill>
              <a:srgbClr val="1F83A3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13" name="TextBox 27">
              <a:extLst>
                <a:ext uri="{FF2B5EF4-FFF2-40B4-BE49-F238E27FC236}">
                  <a16:creationId xmlns:a16="http://schemas.microsoft.com/office/drawing/2014/main" id="{7BE28543-2C95-F765-D539-58F14F4A7449}"/>
                </a:ext>
              </a:extLst>
            </p:cNvPr>
            <p:cNvSpPr txBox="1"/>
            <p:nvPr/>
          </p:nvSpPr>
          <p:spPr>
            <a:xfrm>
              <a:off x="0" y="-38100"/>
              <a:ext cx="555183" cy="367415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4" name="Tijdelijke aanduiding voor media 17">
            <a:extLst>
              <a:ext uri="{FF2B5EF4-FFF2-40B4-BE49-F238E27FC236}">
                <a16:creationId xmlns:a16="http://schemas.microsoft.com/office/drawing/2014/main" id="{501DB82E-06CC-B8CE-94A7-90322E5BF0AA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>
          <a:xfrm>
            <a:off x="643809" y="4077478"/>
            <a:ext cx="2258010" cy="2136139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nl-NL"/>
              <a:t>Klik op het pictogram als u media wilt toevoegen</a:t>
            </a:r>
          </a:p>
        </p:txBody>
      </p:sp>
      <p:sp>
        <p:nvSpPr>
          <p:cNvPr id="15" name="Tijdelijke aanduiding voor media 17">
            <a:extLst>
              <a:ext uri="{FF2B5EF4-FFF2-40B4-BE49-F238E27FC236}">
                <a16:creationId xmlns:a16="http://schemas.microsoft.com/office/drawing/2014/main" id="{AAC6C0E2-D5E1-F94B-70B4-B324BD90A129}"/>
              </a:ext>
            </a:extLst>
          </p:cNvPr>
          <p:cNvSpPr>
            <a:spLocks noGrp="1"/>
          </p:cNvSpPr>
          <p:nvPr>
            <p:ph type="media" sz="quarter" idx="12"/>
          </p:nvPr>
        </p:nvSpPr>
        <p:spPr>
          <a:xfrm>
            <a:off x="3120999" y="4077477"/>
            <a:ext cx="2258010" cy="2136139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nl-NL"/>
              <a:t>Klik op het pictogram als u media wilt toevoegen</a:t>
            </a:r>
          </a:p>
        </p:txBody>
      </p:sp>
      <p:sp>
        <p:nvSpPr>
          <p:cNvPr id="16" name="Tijdelijke aanduiding voor media 17">
            <a:extLst>
              <a:ext uri="{FF2B5EF4-FFF2-40B4-BE49-F238E27FC236}">
                <a16:creationId xmlns:a16="http://schemas.microsoft.com/office/drawing/2014/main" id="{8EE01AD8-E08C-BA9B-5BB5-BB20AC15B59E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>
          <a:xfrm>
            <a:off x="5598189" y="4157359"/>
            <a:ext cx="2258010" cy="2136139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nl-NL"/>
              <a:t>Klik op het pictogram als u media wilt toevoegen</a:t>
            </a:r>
          </a:p>
        </p:txBody>
      </p:sp>
      <p:sp>
        <p:nvSpPr>
          <p:cNvPr id="17" name="Tijdelijke aanduiding voor media 17">
            <a:extLst>
              <a:ext uri="{FF2B5EF4-FFF2-40B4-BE49-F238E27FC236}">
                <a16:creationId xmlns:a16="http://schemas.microsoft.com/office/drawing/2014/main" id="{D3063F94-16AD-AA9A-8572-D74F50C204FC}"/>
              </a:ext>
            </a:extLst>
          </p:cNvPr>
          <p:cNvSpPr>
            <a:spLocks noGrp="1"/>
          </p:cNvSpPr>
          <p:nvPr>
            <p:ph type="media" sz="quarter" idx="14"/>
          </p:nvPr>
        </p:nvSpPr>
        <p:spPr>
          <a:xfrm>
            <a:off x="8075379" y="4077477"/>
            <a:ext cx="2258010" cy="2136139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nl-NL"/>
              <a:t>Klik op het pictogram als u media wilt toevoegen</a:t>
            </a:r>
          </a:p>
        </p:txBody>
      </p:sp>
      <p:sp>
        <p:nvSpPr>
          <p:cNvPr id="18" name="Titel 17">
            <a:extLst>
              <a:ext uri="{FF2B5EF4-FFF2-40B4-BE49-F238E27FC236}">
                <a16:creationId xmlns:a16="http://schemas.microsoft.com/office/drawing/2014/main" id="{28CA9BCD-7B8C-3857-1DAA-A57772CFA9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881" y="767520"/>
            <a:ext cx="9252565" cy="13255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nl-NL" dirty="0"/>
              <a:t>Titel</a:t>
            </a:r>
          </a:p>
        </p:txBody>
      </p:sp>
      <p:sp>
        <p:nvSpPr>
          <p:cNvPr id="19" name="Tijdelijke aanduiding voor tekst 33">
            <a:extLst>
              <a:ext uri="{FF2B5EF4-FFF2-40B4-BE49-F238E27FC236}">
                <a16:creationId xmlns:a16="http://schemas.microsoft.com/office/drawing/2014/main" id="{EEBFAB4F-1F82-DC50-3257-7E41EA54144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9881" y="2411398"/>
            <a:ext cx="9252565" cy="101760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nl-NL" dirty="0"/>
              <a:t>Tekst</a:t>
            </a:r>
          </a:p>
        </p:txBody>
      </p:sp>
      <p:pic>
        <p:nvPicPr>
          <p:cNvPr id="20" name="Afbeelding 19" descr="Afbeelding met symbool, Lettertype, logo, Graphics&#10;&#10;Door AI gegenereerde inhoud is mogelijk onjuist.">
            <a:extLst>
              <a:ext uri="{FF2B5EF4-FFF2-40B4-BE49-F238E27FC236}">
                <a16:creationId xmlns:a16="http://schemas.microsoft.com/office/drawing/2014/main" id="{56AAC005-9DE1-2E40-38D4-0F1B6ABCA7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0015" y="141179"/>
            <a:ext cx="774460" cy="774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846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ijdelijke aanduiding voor titel 60">
            <a:extLst>
              <a:ext uri="{FF2B5EF4-FFF2-40B4-BE49-F238E27FC236}">
                <a16:creationId xmlns:a16="http://schemas.microsoft.com/office/drawing/2014/main" id="{CE3CC4F9-A827-00CF-8936-902504034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62" name="Tijdelijke aanduiding voor tekst 61">
            <a:extLst>
              <a:ext uri="{FF2B5EF4-FFF2-40B4-BE49-F238E27FC236}">
                <a16:creationId xmlns:a16="http://schemas.microsoft.com/office/drawing/2014/main" id="{80417A10-89CF-06F8-B397-BD6F2E668D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19626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249153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B00538-8EB5-4E02-11C3-D00218F18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>
                <a:solidFill>
                  <a:schemeClr val="bg2"/>
                </a:solidFill>
              </a:rPr>
              <a:t>Ledenvergadering 05-02-2026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08854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841EAA-5968-3A29-2F11-F8184F2E9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Financiële middelen</a:t>
            </a:r>
          </a:p>
        </p:txBody>
      </p:sp>
      <p:sp>
        <p:nvSpPr>
          <p:cNvPr id="10" name="Tijdelijke aanduiding voor tekst 9">
            <a:extLst>
              <a:ext uri="{FF2B5EF4-FFF2-40B4-BE49-F238E27FC236}">
                <a16:creationId xmlns:a16="http://schemas.microsoft.com/office/drawing/2014/main" id="{88152054-6365-012C-5010-5F5EBF9F73B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634976" y="2756010"/>
            <a:ext cx="8115080" cy="337897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200" dirty="0"/>
              <a:t>Vaste kosten:</a:t>
            </a:r>
          </a:p>
          <a:p>
            <a:pPr marL="971550" lvl="1" indent="-285750"/>
            <a:r>
              <a:rPr lang="nl-NL" sz="1800" dirty="0"/>
              <a:t>Website</a:t>
            </a:r>
          </a:p>
          <a:p>
            <a:pPr marL="971550" lvl="1" indent="-285750"/>
            <a:r>
              <a:rPr lang="nl-NL" sz="1800" dirty="0"/>
              <a:t>Vergaderingen</a:t>
            </a:r>
          </a:p>
          <a:p>
            <a:pPr marL="971550" lvl="1" indent="-285750"/>
            <a:r>
              <a:rPr lang="nl-NL" sz="1800" dirty="0"/>
              <a:t>Bank</a:t>
            </a:r>
          </a:p>
          <a:p>
            <a:pPr marL="971550" lvl="1" indent="-285750"/>
            <a:r>
              <a:rPr lang="nl-NL" sz="1800" dirty="0"/>
              <a:t>Verzekering</a:t>
            </a:r>
          </a:p>
          <a:p>
            <a:pPr marL="971550" lvl="1" indent="-285750"/>
            <a:r>
              <a:rPr lang="nl-NL" sz="1800" dirty="0"/>
              <a:t>Vacatiegelden bestuur/werkgroepen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200" dirty="0"/>
              <a:t>Overleg </a:t>
            </a:r>
            <a:r>
              <a:rPr lang="nl-NL" sz="2200" dirty="0" err="1"/>
              <a:t>CaZo</a:t>
            </a:r>
            <a:r>
              <a:rPr lang="nl-NL" sz="2200" dirty="0"/>
              <a:t> over financiën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200" dirty="0"/>
              <a:t>Voorstel leden?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211234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26C577D-CC16-FCDF-7C10-940C4B7351E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026" name="Picture 2" descr="Ontdek 20 lunch- en eten-ideeën | grappige eekhoorn, lekker ontbijt recept,  zon tekening en meer">
            <a:extLst>
              <a:ext uri="{FF2B5EF4-FFF2-40B4-BE49-F238E27FC236}">
                <a16:creationId xmlns:a16="http://schemas.microsoft.com/office/drawing/2014/main" id="{03CC6772-0A36-8B6A-A161-E2B64F0EB2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7017" y="1085075"/>
            <a:ext cx="4273119" cy="4273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7033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214CD2-0F7F-4A34-40E8-1A52BC878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Agenda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BBC97784-8AB8-6E28-C0DC-6E69086CD78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nl-NL" dirty="0"/>
              <a:t>Ingekomen agendapunten</a:t>
            </a:r>
          </a:p>
          <a:p>
            <a:r>
              <a:rPr lang="nl-NL" dirty="0"/>
              <a:t>Update bestuur</a:t>
            </a:r>
          </a:p>
          <a:p>
            <a:r>
              <a:rPr lang="nl-NL" dirty="0"/>
              <a:t>Ledenbetrokkenheid</a:t>
            </a:r>
          </a:p>
          <a:p>
            <a:pPr marL="0" indent="0">
              <a:buNone/>
            </a:pPr>
            <a:r>
              <a:rPr lang="nl-NL" i="1" dirty="0"/>
              <a:t>Lunch</a:t>
            </a:r>
          </a:p>
          <a:p>
            <a:r>
              <a:rPr lang="nl-NL" dirty="0" err="1"/>
              <a:t>ApoAfspraak</a:t>
            </a:r>
            <a:endParaRPr lang="nl-NL" dirty="0"/>
          </a:p>
          <a:p>
            <a:r>
              <a:rPr lang="nl-NL" dirty="0"/>
              <a:t>Nascholing</a:t>
            </a:r>
          </a:p>
        </p:txBody>
      </p:sp>
      <p:pic>
        <p:nvPicPr>
          <p:cNvPr id="3" name="Picture 3">
            <a:extLst>
              <a:ext uri="{FF2B5EF4-FFF2-40B4-BE49-F238E27FC236}">
                <a16:creationId xmlns:a16="http://schemas.microsoft.com/office/drawing/2014/main" id="{49BC66ED-1412-0C6F-4D16-0752326BA2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2600" y="2022372"/>
            <a:ext cx="3236562" cy="3236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6570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59151C-C14D-E388-3F99-8A03565D4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6809"/>
            <a:ext cx="7326854" cy="1325563"/>
          </a:xfrm>
        </p:spPr>
        <p:txBody>
          <a:bodyPr/>
          <a:lstStyle/>
          <a:p>
            <a:r>
              <a:rPr lang="nl-NL" dirty="0"/>
              <a:t>Ingekomen agendapunten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0D4AA0A9-9D58-D9D5-CEAA-E0B9EB5535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239963"/>
            <a:ext cx="7582786" cy="4198937"/>
          </a:xfrm>
        </p:spPr>
        <p:txBody>
          <a:bodyPr/>
          <a:lstStyle/>
          <a:p>
            <a:r>
              <a:rPr lang="nl-NL" dirty="0"/>
              <a:t>Lithium GGZ</a:t>
            </a:r>
          </a:p>
          <a:p>
            <a:r>
              <a:rPr lang="nl-NL" dirty="0"/>
              <a:t>Euthanasie</a:t>
            </a:r>
          </a:p>
          <a:p>
            <a:r>
              <a:rPr lang="nl-NL" dirty="0" err="1"/>
              <a:t>Rybelsus</a:t>
            </a:r>
            <a:endParaRPr lang="nl-NL" dirty="0"/>
          </a:p>
          <a:p>
            <a:r>
              <a:rPr lang="de-DE" dirty="0"/>
              <a:t>Rik </a:t>
            </a:r>
            <a:r>
              <a:rPr lang="de-DE"/>
              <a:t>on Tour </a:t>
            </a:r>
            <a:r>
              <a:rPr lang="de-DE" dirty="0" err="1"/>
              <a:t>campagne</a:t>
            </a:r>
            <a:r>
              <a:rPr lang="de-DE" dirty="0"/>
              <a:t> 23 t/m 27 </a:t>
            </a:r>
            <a:r>
              <a:rPr lang="de-DE" dirty="0" err="1"/>
              <a:t>februari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22470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4">
            <a:extLst>
              <a:ext uri="{FF2B5EF4-FFF2-40B4-BE49-F238E27FC236}">
                <a16:creationId xmlns:a16="http://schemas.microsoft.com/office/drawing/2014/main" id="{BBC97784-8AB8-6E28-C0DC-6E69086CD78F}"/>
              </a:ext>
            </a:extLst>
          </p:cNvPr>
          <p:cNvSpPr txBox="1">
            <a:spLocks/>
          </p:cNvSpPr>
          <p:nvPr/>
        </p:nvSpPr>
        <p:spPr>
          <a:xfrm>
            <a:off x="820444" y="1991389"/>
            <a:ext cx="7045171" cy="419893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dirty="0"/>
              <a:t>Ledenportaal website</a:t>
            </a:r>
            <a:br>
              <a:rPr lang="nl-NL" dirty="0"/>
            </a:br>
            <a:endParaRPr lang="nl-NL" dirty="0"/>
          </a:p>
          <a:p>
            <a:r>
              <a:rPr lang="nl-NL" dirty="0"/>
              <a:t>Accreditatie bij ALV</a:t>
            </a:r>
          </a:p>
          <a:p>
            <a:endParaRPr lang="nl-NL" dirty="0"/>
          </a:p>
          <a:p>
            <a:r>
              <a:rPr lang="nl-NL" dirty="0"/>
              <a:t>ROS Robuust</a:t>
            </a:r>
          </a:p>
          <a:p>
            <a:endParaRPr lang="nl-NL" dirty="0"/>
          </a:p>
          <a:p>
            <a:r>
              <a:rPr lang="nl-NL" dirty="0"/>
              <a:t>Overleg ketenpartners</a:t>
            </a:r>
          </a:p>
          <a:p>
            <a:pPr lvl="1"/>
            <a:r>
              <a:rPr lang="nl-NL" dirty="0"/>
              <a:t>CZ, LEV, </a:t>
            </a:r>
            <a:r>
              <a:rPr lang="nl-NL" dirty="0" err="1"/>
              <a:t>CaZo</a:t>
            </a:r>
            <a:r>
              <a:rPr lang="nl-NL" dirty="0"/>
              <a:t>, LAPCO, (paramedici)</a:t>
            </a:r>
          </a:p>
          <a:p>
            <a:pPr lvl="1"/>
            <a:r>
              <a:rPr lang="nl-NL" dirty="0"/>
              <a:t>In </a:t>
            </a:r>
            <a:r>
              <a:rPr lang="nl-NL" dirty="0" err="1"/>
              <a:t>febr</a:t>
            </a:r>
            <a:r>
              <a:rPr lang="nl-NL" dirty="0"/>
              <a:t>/mrt: </a:t>
            </a:r>
            <a:r>
              <a:rPr lang="nl-NL" dirty="0" err="1"/>
              <a:t>PoZob</a:t>
            </a:r>
            <a:r>
              <a:rPr lang="nl-NL" dirty="0"/>
              <a:t>, Buurtzorg</a:t>
            </a:r>
          </a:p>
        </p:txBody>
      </p:sp>
      <p:sp>
        <p:nvSpPr>
          <p:cNvPr id="7" name="Titel 3">
            <a:extLst>
              <a:ext uri="{FF2B5EF4-FFF2-40B4-BE49-F238E27FC236}">
                <a16:creationId xmlns:a16="http://schemas.microsoft.com/office/drawing/2014/main" id="{89976EF6-73C6-E4B7-DEA7-1455D4278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881" y="793356"/>
            <a:ext cx="6932640" cy="811213"/>
          </a:xfrm>
        </p:spPr>
        <p:txBody>
          <a:bodyPr/>
          <a:lstStyle/>
          <a:p>
            <a:pPr algn="l"/>
            <a:r>
              <a:rPr lang="nl-NL" dirty="0"/>
              <a:t>Update bestuur</a:t>
            </a:r>
          </a:p>
        </p:txBody>
      </p:sp>
    </p:spTree>
    <p:extLst>
      <p:ext uri="{BB962C8B-B14F-4D97-AF65-F5344CB8AC3E}">
        <p14:creationId xmlns:p14="http://schemas.microsoft.com/office/powerpoint/2010/main" val="3821718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3E47D5-CFBE-D9D8-CCF8-DBCF17D66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376" y="600784"/>
            <a:ext cx="8148953" cy="1325563"/>
          </a:xfrm>
        </p:spPr>
        <p:txBody>
          <a:bodyPr/>
          <a:lstStyle/>
          <a:p>
            <a:r>
              <a:rPr lang="nl-NL" dirty="0"/>
              <a:t>RESV / hechte wijkverbanden</a:t>
            </a:r>
          </a:p>
        </p:txBody>
      </p:sp>
      <p:pic>
        <p:nvPicPr>
          <p:cNvPr id="7" name="Afbeelding 6" descr="Afbeelding met tekst, kaart, schermopname, grafische vormgeving&#10;&#10;Door AI gegenereerde inhoud is mogelijk onjuist.">
            <a:extLst>
              <a:ext uri="{FF2B5EF4-FFF2-40B4-BE49-F238E27FC236}">
                <a16:creationId xmlns:a16="http://schemas.microsoft.com/office/drawing/2014/main" id="{F35FFD80-88AA-236D-73F9-6E21E1EB68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63" y="2780539"/>
            <a:ext cx="8420666" cy="4028540"/>
          </a:xfrm>
          <a:prstGeom prst="rect">
            <a:avLst/>
          </a:prstGeom>
        </p:spPr>
      </p:pic>
      <p:pic>
        <p:nvPicPr>
          <p:cNvPr id="10" name="Afbeelding 9" descr="Afbeelding met tekst, cirkel, schermopname, Lettertype&#10;&#10;Door AI gegenereerde inhoud is mogelijk onjuist.">
            <a:extLst>
              <a:ext uri="{FF2B5EF4-FFF2-40B4-BE49-F238E27FC236}">
                <a16:creationId xmlns:a16="http://schemas.microsoft.com/office/drawing/2014/main" id="{F27D69C0-6670-9D43-E485-A813B21EE2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91867" y="1642142"/>
            <a:ext cx="4439270" cy="2276793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8A29A888-7265-57F7-8E25-B8A73C3A480F}"/>
              </a:ext>
            </a:extLst>
          </p:cNvPr>
          <p:cNvSpPr txBox="1"/>
          <p:nvPr/>
        </p:nvSpPr>
        <p:spPr>
          <a:xfrm rot="20895267">
            <a:off x="1027046" y="4502421"/>
            <a:ext cx="9317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>
                <a:solidFill>
                  <a:srgbClr val="FF0000"/>
                </a:solidFill>
              </a:rPr>
              <a:t>17 maart RESV overleg…poging tot vorming!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FCF3D93F-EA6B-9A43-6DE1-D9BEC5097C30}"/>
              </a:ext>
            </a:extLst>
          </p:cNvPr>
          <p:cNvSpPr txBox="1"/>
          <p:nvPr/>
        </p:nvSpPr>
        <p:spPr>
          <a:xfrm rot="20913275">
            <a:off x="8634946" y="4812469"/>
            <a:ext cx="343506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err="1">
                <a:solidFill>
                  <a:srgbClr val="FF0000"/>
                </a:solidFill>
              </a:rPr>
              <a:t>Pozob</a:t>
            </a:r>
            <a:r>
              <a:rPr lang="nl-NL" dirty="0">
                <a:solidFill>
                  <a:srgbClr val="FF0000"/>
                </a:solidFill>
              </a:rPr>
              <a:t> + Elan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olidFill>
                  <a:srgbClr val="FF0000"/>
                </a:solidFill>
              </a:rPr>
              <a:t>Zorgboog + Savant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olidFill>
                  <a:srgbClr val="FF0000"/>
                </a:solidFill>
              </a:rPr>
              <a:t>Apotheken Peelland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olidFill>
                  <a:srgbClr val="FF0000"/>
                </a:solidFill>
              </a:rPr>
              <a:t>LEV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olidFill>
                  <a:srgbClr val="FF0000"/>
                </a:solidFill>
              </a:rPr>
              <a:t>CZ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3483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ECD1B8-6DE7-DC1A-9801-D98E3CF67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Sterke vereniging</a:t>
            </a:r>
          </a:p>
        </p:txBody>
      </p:sp>
      <p:pic>
        <p:nvPicPr>
          <p:cNvPr id="8" name="Afbeelding 7" descr="Afbeelding met bouwmateriaal, baksteen, gebouw, metselwerk&#10;&#10;Door AI gegenereerde inhoud is mogelijk onjuist.">
            <a:extLst>
              <a:ext uri="{FF2B5EF4-FFF2-40B4-BE49-F238E27FC236}">
                <a16:creationId xmlns:a16="http://schemas.microsoft.com/office/drawing/2014/main" id="{13AFA724-A3B5-C15E-B242-7D2E67E9B8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1248" y="2136555"/>
            <a:ext cx="10054745" cy="2765054"/>
          </a:xfrm>
          <a:prstGeom prst="rect">
            <a:avLst/>
          </a:prstGeom>
        </p:spPr>
      </p:pic>
      <p:sp>
        <p:nvSpPr>
          <p:cNvPr id="9" name="Tekstvak 8">
            <a:extLst>
              <a:ext uri="{FF2B5EF4-FFF2-40B4-BE49-F238E27FC236}">
                <a16:creationId xmlns:a16="http://schemas.microsoft.com/office/drawing/2014/main" id="{BD870901-EC8A-8DE6-8AC7-AE3F2430C72D}"/>
              </a:ext>
            </a:extLst>
          </p:cNvPr>
          <p:cNvSpPr txBox="1"/>
          <p:nvPr/>
        </p:nvSpPr>
        <p:spPr>
          <a:xfrm>
            <a:off x="3859619" y="4901609"/>
            <a:ext cx="515679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Vraagt om: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Onderling vertrouwen / spelregels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Betrokken, actieve leden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Gezamenlijke visie/missie/doelen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Transparantie en duidelijke communicatie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Financiële middelen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46899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41EBE2-99AD-50FE-A585-A59BA740D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804" y="933555"/>
            <a:ext cx="10392424" cy="1325563"/>
          </a:xfrm>
        </p:spPr>
        <p:txBody>
          <a:bodyPr>
            <a:normAutofit/>
          </a:bodyPr>
          <a:lstStyle/>
          <a:p>
            <a:r>
              <a:rPr lang="nl-NL" dirty="0"/>
              <a:t>Huishoudelijk Regelement (HR)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B2DC9EB-6DDD-24E4-70BE-FC104356A60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Wat is HR?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1434C70-0966-224E-6A2A-2F7A3304575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54806" y="3340634"/>
            <a:ext cx="9711938" cy="2751821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Aanvulling op statuten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Spelregels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Levend document, eerste concept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Gezamenlijk akkoord? (mandaat: 2/3 opkomst, 75% stemt in)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38880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97A7A9-3188-5C4F-D7AE-1ED06A939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9101" y="1032552"/>
            <a:ext cx="7180655" cy="1325563"/>
          </a:xfrm>
        </p:spPr>
        <p:txBody>
          <a:bodyPr/>
          <a:lstStyle/>
          <a:p>
            <a:r>
              <a:rPr lang="nl-NL" dirty="0"/>
              <a:t>Gezamenlijke doelen 2026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CC4CD9B-5733-9331-592A-ACCFCB9793C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1. Actieve werkgroepen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8AFBB4F-F696-74BC-444E-308B438E8C5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204325" y="3566754"/>
            <a:ext cx="3081338" cy="811212"/>
          </a:xfrm>
        </p:spPr>
        <p:txBody>
          <a:bodyPr/>
          <a:lstStyle/>
          <a:p>
            <a:r>
              <a:rPr lang="nl-NL" dirty="0"/>
              <a:t>Inzet leden om samen doelen te behalen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3F4212D9-E5EF-4937-A90B-D6D5C4DF384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nl-NL" dirty="0"/>
              <a:t>3. NEN 7510</a:t>
            </a:r>
          </a:p>
        </p:txBody>
      </p:sp>
      <p:sp>
        <p:nvSpPr>
          <p:cNvPr id="6" name="Tijdelijke aanduiding voor tekst 5">
            <a:extLst>
              <a:ext uri="{FF2B5EF4-FFF2-40B4-BE49-F238E27FC236}">
                <a16:creationId xmlns:a16="http://schemas.microsoft.com/office/drawing/2014/main" id="{9DCB29A4-2D6D-453A-9492-3C4E2DAF51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nl-NL" dirty="0"/>
              <a:t>Voldoen aan kwaliteit</a:t>
            </a:r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310F65AF-B958-4319-4D99-52E2691E539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92500"/>
          </a:bodyPr>
          <a:lstStyle/>
          <a:p>
            <a:r>
              <a:rPr lang="nl-NL" dirty="0"/>
              <a:t>2. Wijkgerichte zorg/RESV</a:t>
            </a:r>
          </a:p>
        </p:txBody>
      </p:sp>
      <p:sp>
        <p:nvSpPr>
          <p:cNvPr id="8" name="Tijdelijke aanduiding voor tekst 7">
            <a:extLst>
              <a:ext uri="{FF2B5EF4-FFF2-40B4-BE49-F238E27FC236}">
                <a16:creationId xmlns:a16="http://schemas.microsoft.com/office/drawing/2014/main" id="{9CB6D647-456E-B709-4500-FB4E35E79C2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nl-NL" dirty="0"/>
              <a:t>In het belang van gezondheid inwoners</a:t>
            </a:r>
          </a:p>
        </p:txBody>
      </p:sp>
      <p:sp>
        <p:nvSpPr>
          <p:cNvPr id="9" name="Tijdelijke aanduiding voor tekst 8">
            <a:extLst>
              <a:ext uri="{FF2B5EF4-FFF2-40B4-BE49-F238E27FC236}">
                <a16:creationId xmlns:a16="http://schemas.microsoft.com/office/drawing/2014/main" id="{E2A8E66D-247B-8534-19DD-E424571A24B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908752" y="4741643"/>
            <a:ext cx="4351127" cy="421023"/>
          </a:xfrm>
        </p:spPr>
        <p:txBody>
          <a:bodyPr>
            <a:normAutofit fontScale="92500"/>
          </a:bodyPr>
          <a:lstStyle/>
          <a:p>
            <a:r>
              <a:rPr lang="nl-NL" dirty="0"/>
              <a:t>4. Personeel aantrekken en behouden</a:t>
            </a:r>
          </a:p>
        </p:txBody>
      </p:sp>
      <p:sp>
        <p:nvSpPr>
          <p:cNvPr id="10" name="Tijdelijke aanduiding voor tekst 9">
            <a:extLst>
              <a:ext uri="{FF2B5EF4-FFF2-40B4-BE49-F238E27FC236}">
                <a16:creationId xmlns:a16="http://schemas.microsoft.com/office/drawing/2014/main" id="{94C0844A-6F13-C374-B36F-4D8A1F98C3A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08725" y="5274909"/>
            <a:ext cx="3362326" cy="811212"/>
          </a:xfrm>
        </p:spPr>
        <p:txBody>
          <a:bodyPr/>
          <a:lstStyle/>
          <a:p>
            <a:r>
              <a:rPr lang="nl-NL" dirty="0"/>
              <a:t>Aantrekkelijke regio, gezamenlijk opleiden (Summa), nascholing</a:t>
            </a:r>
          </a:p>
        </p:txBody>
      </p:sp>
    </p:spTree>
    <p:extLst>
      <p:ext uri="{BB962C8B-B14F-4D97-AF65-F5344CB8AC3E}">
        <p14:creationId xmlns:p14="http://schemas.microsoft.com/office/powerpoint/2010/main" val="21448689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E08C7C-8BCF-DFA9-E6E4-CFB64C11B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Werkgroepen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238DDAF-1362-2B8A-ABEC-26ABD8665A8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01937" y="2585962"/>
            <a:ext cx="3081310" cy="421023"/>
          </a:xfrm>
        </p:spPr>
        <p:txBody>
          <a:bodyPr/>
          <a:lstStyle/>
          <a:p>
            <a:r>
              <a:rPr lang="nl-NL" dirty="0"/>
              <a:t>Kwaliteit en ICT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3FE7E2F9-0512-704E-C25F-2B83FBF044E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204352" y="4741643"/>
            <a:ext cx="3891647" cy="421023"/>
          </a:xfrm>
        </p:spPr>
        <p:txBody>
          <a:bodyPr>
            <a:normAutofit fontScale="92500"/>
          </a:bodyPr>
          <a:lstStyle/>
          <a:p>
            <a:r>
              <a:rPr lang="nl-NL" sz="2200" dirty="0"/>
              <a:t>Multidisciplinaire</a:t>
            </a:r>
            <a:r>
              <a:rPr lang="nl-NL" dirty="0"/>
              <a:t> </a:t>
            </a:r>
            <a:r>
              <a:rPr lang="nl-NL" sz="2200" dirty="0"/>
              <a:t>samenwerking</a:t>
            </a:r>
          </a:p>
        </p:txBody>
      </p:sp>
      <p:sp>
        <p:nvSpPr>
          <p:cNvPr id="6" name="Tijdelijke aanduiding voor tekst 5">
            <a:extLst>
              <a:ext uri="{FF2B5EF4-FFF2-40B4-BE49-F238E27FC236}">
                <a16:creationId xmlns:a16="http://schemas.microsoft.com/office/drawing/2014/main" id="{7DFBDF9B-8478-A168-AE85-031CD9ED6F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NL" sz="1400" dirty="0"/>
              <a:t>Gezondheidspreventie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NL" sz="1400" dirty="0"/>
              <a:t>Wijkgerichte zorg/RESV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NL" sz="1400" dirty="0"/>
              <a:t>Schildklierproject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NL" sz="1400" dirty="0"/>
              <a:t>Valpreventie</a:t>
            </a:r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96C736A5-68C4-F1CD-F166-3CAC1A6B280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08753" y="2582047"/>
            <a:ext cx="3081310" cy="421023"/>
          </a:xfrm>
        </p:spPr>
        <p:txBody>
          <a:bodyPr/>
          <a:lstStyle/>
          <a:p>
            <a:r>
              <a:rPr lang="nl-NL" dirty="0"/>
              <a:t>Zorg</a:t>
            </a:r>
          </a:p>
        </p:txBody>
      </p:sp>
      <p:sp>
        <p:nvSpPr>
          <p:cNvPr id="8" name="Tijdelijke aanduiding voor tekst 7">
            <a:extLst>
              <a:ext uri="{FF2B5EF4-FFF2-40B4-BE49-F238E27FC236}">
                <a16:creationId xmlns:a16="http://schemas.microsoft.com/office/drawing/2014/main" id="{5962AAC9-4DED-519A-561B-FD52F04B1A4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908725" y="3090971"/>
            <a:ext cx="3081338" cy="811212"/>
          </a:xfrm>
        </p:spPr>
        <p:txBody>
          <a:bodyPr>
            <a:noAutofit/>
          </a:bodyPr>
          <a:lstStyle/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NL" sz="1400" dirty="0"/>
              <a:t>Medicatieveiligheid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NL" sz="1400" dirty="0"/>
              <a:t>Medicatie-overdracht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NL" sz="1400" dirty="0"/>
              <a:t>Antistolling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NL" sz="1400" dirty="0"/>
              <a:t>Eerste en tweede lijn</a:t>
            </a:r>
          </a:p>
        </p:txBody>
      </p:sp>
      <p:sp>
        <p:nvSpPr>
          <p:cNvPr id="9" name="Tijdelijke aanduiding voor tekst 8">
            <a:extLst>
              <a:ext uri="{FF2B5EF4-FFF2-40B4-BE49-F238E27FC236}">
                <a16:creationId xmlns:a16="http://schemas.microsoft.com/office/drawing/2014/main" id="{1802E86D-56FE-8078-B645-FE4F9803369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908752" y="4741643"/>
            <a:ext cx="3745071" cy="421023"/>
          </a:xfrm>
        </p:spPr>
        <p:txBody>
          <a:bodyPr>
            <a:noAutofit/>
          </a:bodyPr>
          <a:lstStyle/>
          <a:p>
            <a:r>
              <a:rPr lang="nl-NL" dirty="0"/>
              <a:t>Toegankelijkheid en capaciteit</a:t>
            </a:r>
          </a:p>
        </p:txBody>
      </p:sp>
      <p:sp>
        <p:nvSpPr>
          <p:cNvPr id="11" name="Tijdelijke aanduiding voor tekst 7">
            <a:extLst>
              <a:ext uri="{FF2B5EF4-FFF2-40B4-BE49-F238E27FC236}">
                <a16:creationId xmlns:a16="http://schemas.microsoft.com/office/drawing/2014/main" id="{22053E57-1A03-6F7F-E2D6-9B6B24B15C9C}"/>
              </a:ext>
            </a:extLst>
          </p:cNvPr>
          <p:cNvSpPr txBox="1">
            <a:spLocks/>
          </p:cNvSpPr>
          <p:nvPr/>
        </p:nvSpPr>
        <p:spPr>
          <a:xfrm>
            <a:off x="2201909" y="3150390"/>
            <a:ext cx="3081338" cy="8112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NL" sz="1400" dirty="0"/>
              <a:t>NEN 7510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NL" sz="1400" dirty="0"/>
              <a:t>Digitalisering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NL" sz="1400" dirty="0"/>
              <a:t>Start-stop recepten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NL" sz="1400" dirty="0"/>
              <a:t>Herhaalreceptuur</a:t>
            </a:r>
          </a:p>
        </p:txBody>
      </p:sp>
      <p:sp>
        <p:nvSpPr>
          <p:cNvPr id="12" name="Tijdelijke aanduiding voor tekst 5">
            <a:extLst>
              <a:ext uri="{FF2B5EF4-FFF2-40B4-BE49-F238E27FC236}">
                <a16:creationId xmlns:a16="http://schemas.microsoft.com/office/drawing/2014/main" id="{228A15D1-067E-3B35-9C70-B35A45B47D6B}"/>
              </a:ext>
            </a:extLst>
          </p:cNvPr>
          <p:cNvSpPr txBox="1">
            <a:spLocks/>
          </p:cNvSpPr>
          <p:nvPr/>
        </p:nvSpPr>
        <p:spPr>
          <a:xfrm>
            <a:off x="6908725" y="5274909"/>
            <a:ext cx="3081338" cy="8112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NL" sz="1400" dirty="0"/>
              <a:t>Personeel en scholing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NL" sz="1400" dirty="0"/>
              <a:t>Noodvoorziening/noodpakket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NL" sz="1400" dirty="0"/>
              <a:t>Efficiëntie</a:t>
            </a:r>
          </a:p>
        </p:txBody>
      </p:sp>
    </p:spTree>
    <p:extLst>
      <p:ext uri="{BB962C8B-B14F-4D97-AF65-F5344CB8AC3E}">
        <p14:creationId xmlns:p14="http://schemas.microsoft.com/office/powerpoint/2010/main" val="391950874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leuren Apotheken Peelland">
      <a:dk1>
        <a:srgbClr val="312C3C"/>
      </a:dk1>
      <a:lt1>
        <a:sysClr val="window" lastClr="FFFFFF"/>
      </a:lt1>
      <a:dk2>
        <a:srgbClr val="312C3C"/>
      </a:dk2>
      <a:lt2>
        <a:srgbClr val="FFFFFF"/>
      </a:lt2>
      <a:accent1>
        <a:srgbClr val="203264"/>
      </a:accent1>
      <a:accent2>
        <a:srgbClr val="1F83A3"/>
      </a:accent2>
      <a:accent3>
        <a:srgbClr val="30BBAD"/>
      </a:accent3>
      <a:accent4>
        <a:srgbClr val="EF5A4D"/>
      </a:accent4>
      <a:accent5>
        <a:srgbClr val="1F83A3"/>
      </a:accent5>
      <a:accent6>
        <a:srgbClr val="30BBAD"/>
      </a:accent6>
      <a:hlink>
        <a:srgbClr val="EF5A4D"/>
      </a:hlink>
      <a:folHlink>
        <a:srgbClr val="EF5A4D"/>
      </a:folHlink>
    </a:clrScheme>
    <a:fontScheme name="Lettertype Apotheken Peelland">
      <a:majorFont>
        <a:latin typeface="Rockwell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asis powerpointpresentatie Apotheken Peelland.potx" id="{D3EA854E-5501-4137-A313-BB07AA24ED7E}" vid="{70053637-35CC-4978-81C7-4D057B72FE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 powerpointpresentatie Apotheken Peelland (1)</Template>
  <TotalTime>91</TotalTime>
  <Words>243</Words>
  <Application>Microsoft Office PowerPoint</Application>
  <PresentationFormat>Breedbeeld</PresentationFormat>
  <Paragraphs>80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6" baseType="lpstr">
      <vt:lpstr>Arial</vt:lpstr>
      <vt:lpstr>Open sans</vt:lpstr>
      <vt:lpstr>Roboto</vt:lpstr>
      <vt:lpstr>Rockwell</vt:lpstr>
      <vt:lpstr>Kantoorthema</vt:lpstr>
      <vt:lpstr>Ledenvergadering 05-02-2026</vt:lpstr>
      <vt:lpstr>Agenda</vt:lpstr>
      <vt:lpstr>Ingekomen agendapunten</vt:lpstr>
      <vt:lpstr>Update bestuur</vt:lpstr>
      <vt:lpstr>RESV / hechte wijkverbanden</vt:lpstr>
      <vt:lpstr>Sterke vereniging</vt:lpstr>
      <vt:lpstr>Huishoudelijk Regelement (HR)</vt:lpstr>
      <vt:lpstr>Gezamenlijke doelen 2026</vt:lpstr>
      <vt:lpstr>Werkgroepen</vt:lpstr>
      <vt:lpstr>Financiële middelen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Guus Winkelhorst</dc:creator>
  <cp:lastModifiedBy>Guus Winkelhorst</cp:lastModifiedBy>
  <cp:revision>9</cp:revision>
  <dcterms:created xsi:type="dcterms:W3CDTF">2026-02-04T06:00:51Z</dcterms:created>
  <dcterms:modified xsi:type="dcterms:W3CDTF">2026-02-04T09:36:32Z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200c04c-d027-49f1-bd90-3c557fc5f5b7_Enabled">
    <vt:lpwstr>true</vt:lpwstr>
  </property>
  <property fmtid="{D5CDD505-2E9C-101B-9397-08002B2CF9AE}" pid="3" name="MSIP_Label_9200c04c-d027-49f1-bd90-3c557fc5f5b7_SetDate">
    <vt:lpwstr>2025-10-29T11:07:11Z</vt:lpwstr>
  </property>
  <property fmtid="{D5CDD505-2E9C-101B-9397-08002B2CF9AE}" pid="4" name="MSIP_Label_9200c04c-d027-49f1-bd90-3c557fc5f5b7_Method">
    <vt:lpwstr>Standard</vt:lpwstr>
  </property>
  <property fmtid="{D5CDD505-2E9C-101B-9397-08002B2CF9AE}" pid="5" name="MSIP_Label_9200c04c-d027-49f1-bd90-3c557fc5f5b7_Name">
    <vt:lpwstr>defa4170-0d19-0005-0001-bc88714345d2</vt:lpwstr>
  </property>
  <property fmtid="{D5CDD505-2E9C-101B-9397-08002B2CF9AE}" pid="6" name="MSIP_Label_9200c04c-d027-49f1-bd90-3c557fc5f5b7_SiteId">
    <vt:lpwstr>8d5745e1-89d2-4419-8818-eed15ab2e79f</vt:lpwstr>
  </property>
  <property fmtid="{D5CDD505-2E9C-101B-9397-08002B2CF9AE}" pid="7" name="MSIP_Label_9200c04c-d027-49f1-bd90-3c557fc5f5b7_ActionId">
    <vt:lpwstr>70c83318-c877-4a45-9427-8e7ba2a7ec1b</vt:lpwstr>
  </property>
  <property fmtid="{D5CDD505-2E9C-101B-9397-08002B2CF9AE}" pid="8" name="MSIP_Label_9200c04c-d027-49f1-bd90-3c557fc5f5b7_ContentBits">
    <vt:lpwstr>0</vt:lpwstr>
  </property>
  <property fmtid="{D5CDD505-2E9C-101B-9397-08002B2CF9AE}" pid="9" name="MSIP_Label_9200c04c-d027-49f1-bd90-3c557fc5f5b7_Tag">
    <vt:lpwstr>10, 3, 0, 1</vt:lpwstr>
  </property>
</Properties>
</file>